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fontTable.xml" ContentType="application/vnd.openxmlformats-officedocument.wordprocessingml.fontTable+xml"/>
  <Override PartName="/word/people.xml" ContentType="application/vnd.openxmlformats-officedocument.wordprocessingml.peop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2.xml" ContentType="application/vnd.ms-office.classificationlabels+xml"/>
  <Override PartName="/docMetadata/LabelInfo0.xml" ContentType="application/vnd.ms-office.classificationlabels+xml"/>
  <Override PartName="/docMetadata/LabelInfo1.xml" ContentType="application/vnd.ms-office.classificationlabels+xml"/>
  <Override PartName="/docMetadata/LabelInfo5.xml" ContentType="application/vnd.ms-office.classificationlabels+xml"/>
  <Override PartName="/docMetadata/LabelInfo3.xml" ContentType="application/vnd.ms-office.classificationlabels+xml"/>
  <Override PartName="/docMetadata/LabelInfo4.xml" ContentType="application/vnd.ms-office.classificationlabels+xml"/>
  <Override PartName="/docMetadata/LabelInfo.xml" ContentType="application/vnd.ms-office.classificationlabels+xml"/>
</Types>
</file>

<file path=_rels/.rels><?xml version="1.0" encoding="UTF-8" standalone="yes"?>
<Relationships xmlns="http://schemas.openxmlformats.org/package/2006/relationships"><Relationship Id="rId8" Type="http://schemas.microsoft.com/office/2020/02/relationships/classificationlabels" Target="docMetadata/LabelInfo2.xml"/><Relationship Id="rId3" Type="http://schemas.openxmlformats.org/officeDocument/2006/relationships/extended-properties" Target="docProps/app.xml"/><Relationship Id="rId7" Type="http://schemas.microsoft.com/office/2020/02/relationships/classificationlabels" Target="docMetadata/LabelInfo0.xml"/><Relationship Id="rId2" Type="http://schemas.openxmlformats.org/package/2006/relationships/metadata/core-properties" Target="docProps/core.xml"/><Relationship Id="rId1" Type="http://schemas.openxmlformats.org/officeDocument/2006/relationships/officeDocument" Target="word/document.xml"/><Relationship Id="rId6" Type="http://schemas.microsoft.com/office/2020/02/relationships/classificationlabels" Target="docMetadata/LabelInfo1.xml"/><Relationship Id="rId11" Type="http://schemas.microsoft.com/office/2020/02/relationships/classificationlabels" Target="docMetadata/LabelInfo5.xml"/><Relationship Id="rId5" Type="http://schemas.microsoft.com/office/2020/02/relationships/classificationlabels" Target="docMetadata/LabelInfo3.xml"/><Relationship Id="rId10" Type="http://schemas.microsoft.com/office/2020/02/relationships/classificationlabels" Target="docMetadata/LabelInfo4.xml"/><Relationship Id="rId4" Type="http://schemas.openxmlformats.org/officeDocument/2006/relationships/custom-properties" Target="docProps/custom.xml"/><Relationship Id="rId9" Type="http://schemas.microsoft.com/office/2020/02/relationships/classificationlabels" Target="docMetadata/LabelInfo.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p14">
  <w:body>
    <w:p w:rsidRPr="00B93946" w:rsidR="00164950" w:rsidP="00D40225" w:rsidRDefault="00164950" w14:paraId="634358AF" w14:textId="77777777">
      <w:pPr>
        <w:pStyle w:val="Heading1"/>
        <w:spacing w:before="0" w:line="240" w:lineRule="auto"/>
        <w:rPr>
          <w:rFonts w:asciiTheme="minorHAnsi" w:hAnsiTheme="minorHAnsi" w:cstheme="minorHAnsi"/>
        </w:rPr>
      </w:pPr>
    </w:p>
    <w:p w:rsidRPr="00B93946" w:rsidR="00164950" w:rsidP="00D40225" w:rsidRDefault="008E5DA9" w14:paraId="6F071EE0" w14:textId="00510F06">
      <w:pPr>
        <w:spacing w:before="0" w:after="0" w:line="240" w:lineRule="auto"/>
        <w:rPr>
          <w:rFonts w:asciiTheme="minorHAnsi" w:hAnsiTheme="minorHAnsi" w:cstheme="minorHAnsi"/>
          <w:b/>
          <w:bCs/>
          <w:sz w:val="36"/>
          <w:szCs w:val="36"/>
        </w:rPr>
      </w:pPr>
      <w:r>
        <w:rPr>
          <w:rFonts w:asciiTheme="minorHAnsi" w:hAnsiTheme="minorHAnsi" w:cstheme="minorHAnsi"/>
          <w:b/>
          <w:bCs/>
          <w:sz w:val="36"/>
          <w:szCs w:val="36"/>
        </w:rPr>
        <w:t>Foundational</w:t>
      </w:r>
      <w:r w:rsidRPr="00B93946" w:rsidR="00164950">
        <w:rPr>
          <w:rFonts w:asciiTheme="minorHAnsi" w:hAnsiTheme="minorHAnsi" w:cstheme="minorHAnsi"/>
          <w:b/>
          <w:bCs/>
          <w:sz w:val="36"/>
          <w:szCs w:val="36"/>
        </w:rPr>
        <w:t xml:space="preserve"> Focus Group Discussion Guide</w:t>
      </w:r>
    </w:p>
    <w:p w:rsidRPr="00B93946" w:rsidR="00D40225" w:rsidP="00D40225" w:rsidRDefault="00D40225" w14:paraId="6333EDE7" w14:textId="77777777">
      <w:pPr>
        <w:spacing w:before="0" w:after="0" w:line="240" w:lineRule="auto"/>
        <w:rPr>
          <w:rFonts w:asciiTheme="minorHAnsi" w:hAnsiTheme="minorHAnsi" w:cstheme="minorHAnsi"/>
          <w:b/>
          <w:bCs/>
        </w:rPr>
      </w:pPr>
    </w:p>
    <w:p w:rsidRPr="004A2187" w:rsidR="00D40225" w:rsidP="00D40225" w:rsidRDefault="00164950" w14:paraId="34BE4F5D" w14:textId="7345C0BA">
      <w:pPr>
        <w:spacing w:before="0" w:after="0" w:line="240" w:lineRule="auto"/>
        <w:rPr>
          <w:rFonts w:asciiTheme="minorHAnsi" w:hAnsiTheme="minorHAnsi" w:cstheme="minorBidi"/>
          <w:sz w:val="24"/>
          <w:szCs w:val="24"/>
        </w:rPr>
      </w:pPr>
      <w:r w:rsidRPr="396D3AC0">
        <w:rPr>
          <w:rFonts w:asciiTheme="minorHAnsi" w:hAnsiTheme="minorHAnsi" w:cstheme="minorBidi"/>
          <w:b/>
          <w:sz w:val="24"/>
          <w:szCs w:val="24"/>
        </w:rPr>
        <w:t>Research Objective:</w:t>
      </w:r>
      <w:r w:rsidRPr="396D3AC0">
        <w:rPr>
          <w:rFonts w:asciiTheme="minorHAnsi" w:hAnsiTheme="minorHAnsi" w:cstheme="minorBidi"/>
          <w:sz w:val="24"/>
          <w:szCs w:val="24"/>
        </w:rPr>
        <w:t xml:space="preserve"> </w:t>
      </w:r>
      <w:bookmarkStart w:name="_Hlk34819377" w:id="0"/>
      <w:r xmlns:w="http://schemas.openxmlformats.org/wordprocessingml/2006/main" w:rsidR="0069692C">
        <w:rPr>
          <w:rFonts w:asciiTheme="minorHAnsi" w:hAnsiTheme="minorHAnsi" w:cstheme="minorBidi"/>
          <w:sz w:val="24"/>
          <w:szCs w:val="24"/>
        </w:rPr>
        <w:t>E</w:t>
      </w:r>
      <w:r xmlns:w="http://schemas.openxmlformats.org/wordprocessingml/2006/main" w:rsidRPr="00BA34E6" w:rsidR="0069692C">
        <w:rPr>
          <w:rFonts w:asciiTheme="minorHAnsi" w:hAnsiTheme="minorHAnsi" w:cstheme="minorBidi"/>
          <w:sz w:val="24"/>
          <w:szCs w:val="24"/>
        </w:rPr>
        <w:t xml:space="preserve"> attitudes,</w:t>
      </w:r>
      <w:r xmlns:w="http://schemas.openxmlformats.org/wordprocessingml/2006/main" w:rsidR="0069692C">
        <w:rPr>
          <w:rFonts w:asciiTheme="minorHAnsi" w:hAnsiTheme="minorHAnsi" w:cstheme="minorBidi"/>
          <w:sz w:val="24"/>
          <w:szCs w:val="24"/>
        </w:rPr>
        <w:t>e</w:t>
      </w:r>
      <w:r xmlns:w="http://schemas.openxmlformats.org/wordprocessingml/2006/main" w:rsidRPr="00BA34E6" w:rsidR="0069692C">
        <w:rPr>
          <w:rFonts w:asciiTheme="minorHAnsi" w:hAnsiTheme="minorHAnsi" w:cstheme="minorBidi"/>
          <w:sz w:val="24"/>
          <w:szCs w:val="24"/>
        </w:rPr>
        <w:t>xamin</w:t>
      </w:r>
      <w:r w:rsidRPr="00BA34E6" w:rsidR="0069692C">
        <w:rPr>
          <w:rFonts w:asciiTheme="minorHAnsi" w:hAnsiTheme="minorHAnsi" w:cstheme="minorBidi"/>
          <w:sz w:val="24"/>
          <w:szCs w:val="24"/>
        </w:rPr>
        <w:t xml:space="preserve"> perceptions</w:t>
      </w:r>
      <w:r xmlns:w="http://schemas.openxmlformats.org/wordprocessingml/2006/main" w:rsidRPr="00BA34E6" w:rsidR="0069692C">
        <w:rPr>
          <w:rFonts w:asciiTheme="minorHAnsi" w:hAnsiTheme="minorHAnsi" w:cstheme="minorBidi"/>
          <w:sz w:val="24"/>
          <w:szCs w:val="24"/>
        </w:rPr>
        <w:t>,</w:t>
      </w:r>
      <w:r w:rsidRPr="00BA34E6" w:rsidR="0069692C">
        <w:rPr>
          <w:rFonts w:asciiTheme="minorHAnsi" w:hAnsiTheme="minorHAnsi" w:cstheme="minorBidi"/>
          <w:sz w:val="24"/>
          <w:szCs w:val="24"/>
        </w:rPr>
        <w:t xml:space="preserve"> and </w:t>
      </w:r>
      <w:r xmlns:w="http://schemas.openxmlformats.org/wordprocessingml/2006/main" w:rsidRPr="00BA34E6" w:rsidR="0069692C">
        <w:rPr>
          <w:rFonts w:asciiTheme="minorHAnsi" w:hAnsiTheme="minorHAnsi" w:cstheme="minorBidi"/>
          <w:sz w:val="24"/>
          <w:szCs w:val="24"/>
        </w:rPr>
        <w:t>behaviors related</w:t>
      </w:r>
      <w:r w:rsidRPr="00BA34E6" w:rsidR="0069692C">
        <w:rPr>
          <w:rFonts w:asciiTheme="minorHAnsi" w:hAnsiTheme="minorHAnsi" w:cstheme="minorBidi"/>
          <w:sz w:val="24"/>
          <w:szCs w:val="24"/>
        </w:rPr>
        <w:t xml:space="preserve"> to </w:t>
      </w:r>
      <w:r w:rsidRPr="00BA34E6" w:rsidR="0069692C">
        <w:rPr>
          <w:rFonts w:asciiTheme="minorHAnsi" w:hAnsiTheme="minorHAnsi" w:cstheme="minorBidi"/>
          <w:sz w:val="24"/>
          <w:szCs w:val="24"/>
        </w:rPr>
        <w:t xml:space="preserve">preventive measures </w:t>
      </w:r>
      <w:r xmlns:w="http://schemas.openxmlformats.org/wordprocessingml/2006/main" w:rsidRPr="00BA34E6" w:rsidR="0069692C">
        <w:rPr>
          <w:rFonts w:asciiTheme="minorHAnsi" w:hAnsiTheme="minorHAnsi" w:cstheme="minorBidi"/>
          <w:sz w:val="24"/>
          <w:szCs w:val="24"/>
        </w:rPr>
        <w:t>(e.g., mask wearing, social distancing, avoiding crowds) and vaccine confidence</w:t>
      </w:r>
      <w:r xmlns:w="http://schemas.openxmlformats.org/wordprocessingml/2006/main" w:rsidR="0069692C">
        <w:rPr>
          <w:rFonts w:asciiTheme="minorHAnsi" w:hAnsiTheme="minorHAnsi" w:cstheme="minorBidi"/>
          <w:sz w:val="24"/>
          <w:szCs w:val="24"/>
        </w:rPr>
        <w:t xml:space="preserve"> for those who have not yet received a COVID-19 vaccine</w:t>
      </w:r>
      <w:r w:rsidRPr="396D3AC0" w:rsidR="0069692C">
        <w:rPr>
          <w:rFonts w:asciiTheme="minorHAnsi" w:hAnsiTheme="minorHAnsi" w:cstheme="minorBidi"/>
          <w:sz w:val="24"/>
          <w:szCs w:val="24"/>
        </w:rPr>
        <w:t>.</w:t>
      </w:r>
    </w:p>
    <w:p w:rsidRPr="004A2187" w:rsidR="00D40225" w:rsidP="00D40225" w:rsidRDefault="00D40225" w14:paraId="7C23D895" w14:textId="450CF883">
      <w:pPr>
        <w:spacing w:before="0" w:after="0" w:line="240" w:lineRule="auto"/>
        <w:rPr>
          <w:rFonts w:asciiTheme="minorHAnsi" w:hAnsiTheme="minorHAnsi" w:cstheme="minorHAnsi"/>
          <w:sz w:val="24"/>
          <w:szCs w:val="24"/>
        </w:rPr>
      </w:pPr>
    </w:p>
    <w:p w:rsidRPr="004A2187" w:rsidR="00D40225" w:rsidP="00D40225" w:rsidRDefault="00D40225" w14:paraId="72C308AC" w14:textId="4981CD9C">
      <w:pPr>
        <w:pBdr>
          <w:top w:val="single" w:color="auto" w:sz="4" w:space="1"/>
          <w:left w:val="single" w:color="auto" w:sz="4" w:space="4"/>
          <w:bottom w:val="single" w:color="auto" w:sz="4" w:space="1"/>
          <w:right w:val="single" w:color="auto" w:sz="4" w:space="4"/>
          <w:between w:val="single" w:color="auto" w:sz="4" w:space="1"/>
          <w:bar w:val="single" w:color="auto" w:sz="4"/>
        </w:pBdr>
        <w:spacing w:before="0" w:after="0" w:line="240" w:lineRule="auto"/>
        <w:rPr>
          <w:rFonts w:asciiTheme="minorHAnsi" w:hAnsiTheme="minorHAnsi" w:cstheme="minorHAnsi"/>
          <w:sz w:val="24"/>
          <w:szCs w:val="24"/>
        </w:rPr>
      </w:pPr>
      <w:r w:rsidRPr="004A2187">
        <w:rPr>
          <w:rFonts w:asciiTheme="minorHAnsi" w:hAnsiTheme="minorHAnsi" w:cstheme="minorHAnsi"/>
          <w:b/>
          <w:bCs/>
          <w:sz w:val="24"/>
          <w:szCs w:val="24"/>
        </w:rPr>
        <w:t>NOTE TO REVIEWERS:</w:t>
      </w:r>
      <w:r w:rsidRPr="004A2187">
        <w:rPr>
          <w:rFonts w:asciiTheme="minorHAnsi" w:hAnsiTheme="minorHAnsi" w:cstheme="minorHAnsi"/>
          <w:sz w:val="24"/>
          <w:szCs w:val="24"/>
        </w:rPr>
        <w:t xml:space="preserve">  The discussion guide is written in a purposefully colloquial style to better engage with participants. Question probes are below </w:t>
      </w:r>
      <w:r xmlns:w="http://schemas.openxmlformats.org/wordprocessingml/2006/main" w:rsidR="00811866">
        <w:rPr>
          <w:rFonts w:asciiTheme="minorHAnsi" w:hAnsiTheme="minorHAnsi" w:cstheme="minorHAnsi"/>
          <w:sz w:val="24"/>
          <w:szCs w:val="24"/>
        </w:rPr>
        <w:t>some</w:t>
      </w:r>
      <w:r w:rsidRPr="004A2187">
        <w:rPr>
          <w:rFonts w:asciiTheme="minorHAnsi" w:hAnsiTheme="minorHAnsi" w:cstheme="minorHAnsi"/>
          <w:sz w:val="24"/>
          <w:szCs w:val="24"/>
        </w:rPr>
        <w:t xml:space="preserve"> main </w:t>
      </w:r>
      <w:r xmlns:w="http://schemas.openxmlformats.org/wordprocessingml/2006/main" w:rsidRPr="004A2187">
        <w:rPr>
          <w:rFonts w:asciiTheme="minorHAnsi" w:hAnsiTheme="minorHAnsi" w:cstheme="minorHAnsi"/>
          <w:sz w:val="24"/>
          <w:szCs w:val="24"/>
        </w:rPr>
        <w:t>question</w:t>
      </w:r>
      <w:r xmlns:w="http://schemas.openxmlformats.org/wordprocessingml/2006/main" w:rsidR="00AE246F">
        <w:rPr>
          <w:rFonts w:asciiTheme="minorHAnsi" w:hAnsiTheme="minorHAnsi" w:cstheme="minorHAnsi"/>
          <w:sz w:val="24"/>
          <w:szCs w:val="24"/>
        </w:rPr>
        <w:t>s</w:t>
      </w:r>
      <w:r w:rsidRPr="004A2187">
        <w:rPr>
          <w:rFonts w:asciiTheme="minorHAnsi" w:hAnsiTheme="minorHAnsi" w:cstheme="minorHAnsi"/>
          <w:sz w:val="24"/>
          <w:szCs w:val="24"/>
        </w:rPr>
        <w:t xml:space="preserve"> and may change.</w:t>
      </w:r>
      <w:r w:rsidRPr="004A2187" w:rsidR="00B93946">
        <w:rPr>
          <w:rFonts w:asciiTheme="minorHAnsi" w:hAnsiTheme="minorHAnsi" w:cstheme="minorHAnsi"/>
          <w:sz w:val="24"/>
          <w:szCs w:val="24"/>
        </w:rPr>
        <w:t xml:space="preserve"> </w:t>
      </w:r>
      <w:r w:rsidRPr="004A2187">
        <w:rPr>
          <w:rFonts w:asciiTheme="minorHAnsi" w:hAnsiTheme="minorHAnsi" w:cstheme="minorHAnsi"/>
          <w:sz w:val="24"/>
          <w:szCs w:val="24"/>
        </w:rPr>
        <w:t>These are suggestions for the moderator to follow and will be used as deemed relevant and necessary in the natural flow of discussion.</w:t>
      </w:r>
      <w:r w:rsidRPr="004A2187" w:rsidR="00B93946">
        <w:rPr>
          <w:rFonts w:asciiTheme="minorHAnsi" w:hAnsiTheme="minorHAnsi" w:cstheme="minorHAnsi"/>
          <w:sz w:val="24"/>
          <w:szCs w:val="24"/>
        </w:rPr>
        <w:t xml:space="preserve"> </w:t>
      </w:r>
      <w:r w:rsidRPr="004A2187">
        <w:rPr>
          <w:rFonts w:asciiTheme="minorHAnsi" w:hAnsiTheme="minorHAnsi" w:cstheme="minorHAnsi"/>
          <w:sz w:val="24"/>
          <w:szCs w:val="24"/>
        </w:rPr>
        <w:t xml:space="preserve">The discussion guide is developed for </w:t>
      </w:r>
      <w:r w:rsidRPr="004A2187" w:rsidR="00654E37">
        <w:rPr>
          <w:rFonts w:asciiTheme="minorHAnsi" w:hAnsiTheme="minorHAnsi" w:cstheme="minorHAnsi"/>
          <w:sz w:val="24"/>
          <w:szCs w:val="24"/>
        </w:rPr>
        <w:t>a</w:t>
      </w:r>
      <w:r w:rsidRPr="004A2187">
        <w:rPr>
          <w:rFonts w:asciiTheme="minorHAnsi" w:hAnsiTheme="minorHAnsi" w:cstheme="minorHAnsi"/>
          <w:sz w:val="24"/>
          <w:szCs w:val="24"/>
        </w:rPr>
        <w:t xml:space="preserve"> </w:t>
      </w:r>
      <w:r w:rsidRPr="004A2187" w:rsidR="00B93946">
        <w:rPr>
          <w:rFonts w:asciiTheme="minorHAnsi" w:hAnsiTheme="minorHAnsi" w:cstheme="minorHAnsi"/>
          <w:sz w:val="24"/>
          <w:szCs w:val="24"/>
        </w:rPr>
        <w:t>9</w:t>
      </w:r>
      <w:r w:rsidRPr="004A2187">
        <w:rPr>
          <w:rFonts w:asciiTheme="minorHAnsi" w:hAnsiTheme="minorHAnsi" w:cstheme="minorHAnsi"/>
          <w:sz w:val="24"/>
          <w:szCs w:val="24"/>
        </w:rPr>
        <w:t xml:space="preserve">0-minute session. Moderator instructions are highlighted in </w:t>
      </w:r>
      <w:r w:rsidRPr="004A2187">
        <w:rPr>
          <w:rFonts w:asciiTheme="minorHAnsi" w:hAnsiTheme="minorHAnsi" w:cstheme="minorHAnsi"/>
          <w:sz w:val="24"/>
          <w:szCs w:val="24"/>
          <w:highlight w:val="yellow"/>
        </w:rPr>
        <w:t>yellow</w:t>
      </w:r>
      <w:r w:rsidRPr="004A2187">
        <w:rPr>
          <w:rFonts w:asciiTheme="minorHAnsi" w:hAnsiTheme="minorHAnsi" w:cstheme="minorHAnsi"/>
          <w:sz w:val="24"/>
          <w:szCs w:val="24"/>
        </w:rPr>
        <w:t xml:space="preserve"> and bracketed.</w:t>
      </w:r>
    </w:p>
    <w:p w:rsidRPr="00240E1C" w:rsidR="00D40225" w:rsidP="00D40225" w:rsidRDefault="00D40225" w14:paraId="1DA68C03" w14:textId="19562170">
      <w:pPr>
        <w:spacing w:before="0" w:after="0" w:line="240" w:lineRule="auto"/>
        <w:rPr>
          <w:rFonts w:asciiTheme="minorHAnsi" w:hAnsiTheme="minorHAnsi"/>
          <w:b/>
          <w:sz w:val="24"/>
        </w:rPr>
      </w:pPr>
    </w:p>
    <w:tbl>
      <w:tblPr>
        <w:tblW w:w="0" w:type="auto"/>
        <w:jc w:val="center"/>
        <w:tblBorders>
          <w:top w:val="single" w:color="FFFFFF" w:sz="4" w:space="0"/>
          <w:left w:val="single" w:color="FFFFFF" w:sz="4" w:space="0"/>
          <w:bottom w:val="single" w:color="FFFFFF" w:sz="4" w:space="0"/>
          <w:right w:val="single" w:color="FFFFFF" w:sz="4" w:space="0"/>
          <w:insideH w:val="single" w:color="FFFFFF" w:sz="4" w:space="0"/>
          <w:insideV w:val="single" w:color="FFFFFF" w:sz="4" w:space="0"/>
        </w:tblBorders>
        <w:tblLook w:val="04A0" w:firstRow="1" w:lastRow="0" w:firstColumn="1" w:lastColumn="0" w:noHBand="0" w:noVBand="1"/>
      </w:tblPr>
      <w:tblGrid>
        <w:gridCol w:w="7105"/>
        <w:gridCol w:w="2217"/>
      </w:tblGrid>
      <w:tr w:rsidRPr="00473BD2" w:rsidR="00164950" w:rsidTr="00A92FCD" w14:paraId="2B0F33B0" w14:textId="77777777">
        <w:trPr>
          <w:trHeight w:val="312"/>
          <w:jc w:val="center"/>
        </w:trPr>
        <w:tc>
          <w:tcPr>
            <w:tcW w:w="7105" w:type="dxa"/>
            <w:tcBorders>
              <w:top w:val="single" w:color="FFFFFF" w:sz="4" w:space="0"/>
              <w:left w:val="single" w:color="FFFFFF" w:sz="4" w:space="0"/>
              <w:bottom w:val="single" w:color="FFFFFF" w:sz="4" w:space="0"/>
              <w:right w:val="single" w:color="FFFFFF" w:sz="4" w:space="0"/>
            </w:tcBorders>
            <w:hideMark/>
          </w:tcPr>
          <w:p w:rsidRPr="00240E1C" w:rsidR="00164950" w:rsidP="00D40225" w:rsidRDefault="00164950" w14:paraId="3275EFED" w14:textId="5DBF42C9">
            <w:pPr>
              <w:spacing w:before="0" w:after="0" w:line="240" w:lineRule="auto"/>
              <w:jc w:val="both"/>
              <w:rPr>
                <w:rFonts w:asciiTheme="minorHAnsi" w:hAnsiTheme="minorHAnsi"/>
                <w:b/>
                <w:sz w:val="24"/>
              </w:rPr>
            </w:pPr>
            <w:r w:rsidRPr="00240E1C">
              <w:rPr>
                <w:rFonts w:asciiTheme="minorHAnsi" w:hAnsiTheme="minorHAnsi"/>
                <w:b/>
                <w:sz w:val="24"/>
              </w:rPr>
              <w:t xml:space="preserve">Guidelines </w:t>
            </w:r>
            <w:r w:rsidRPr="00240E1C" w:rsidR="008E2BDB">
              <w:rPr>
                <w:rFonts w:asciiTheme="minorHAnsi" w:hAnsiTheme="minorHAnsi"/>
                <w:b/>
                <w:sz w:val="24"/>
              </w:rPr>
              <w:t>and</w:t>
            </w:r>
            <w:r w:rsidRPr="00240E1C">
              <w:rPr>
                <w:rFonts w:asciiTheme="minorHAnsi" w:hAnsiTheme="minorHAnsi"/>
                <w:b/>
                <w:sz w:val="24"/>
              </w:rPr>
              <w:t xml:space="preserve"> Introductions</w:t>
            </w:r>
          </w:p>
        </w:tc>
        <w:tc>
          <w:tcPr>
            <w:tcW w:w="1750" w:type="dxa"/>
            <w:tcBorders>
              <w:top w:val="single" w:color="FFFFFF" w:sz="4" w:space="0"/>
              <w:left w:val="single" w:color="FFFFFF" w:sz="4" w:space="0"/>
              <w:bottom w:val="single" w:color="FFFFFF" w:sz="4" w:space="0"/>
              <w:right w:val="single" w:color="FFFFFF" w:sz="4" w:space="0"/>
            </w:tcBorders>
          </w:tcPr>
          <w:p w:rsidRPr="00240E1C" w:rsidR="00164950" w:rsidP="00D40225" w:rsidRDefault="001F0FD6" w14:paraId="718233EE" w14:textId="13B9B024">
            <w:pPr>
              <w:spacing w:before="0" w:after="0" w:line="240" w:lineRule="auto"/>
              <w:jc w:val="both"/>
              <w:rPr>
                <w:rFonts w:asciiTheme="minorHAnsi" w:hAnsiTheme="minorHAnsi"/>
                <w:b/>
                <w:sz w:val="24"/>
              </w:rPr>
            </w:pPr>
            <w:r xmlns:w="http://schemas.openxmlformats.org/wordprocessingml/2006/main" w:rsidRPr="00473BD2">
              <w:rPr>
                <w:rFonts w:eastAsia="Times New Roman" w:asciiTheme="minorHAnsi" w:hAnsiTheme="minorHAnsi" w:cstheme="minorHAnsi"/>
                <w:b/>
                <w:bCs/>
                <w:sz w:val="24"/>
                <w:szCs w:val="24"/>
              </w:rPr>
              <w:t>10</w:t>
            </w:r>
            <w:r xmlns:w="http://schemas.openxmlformats.org/wordprocessingml/2006/main" w:rsidR="00634BCC">
              <w:rPr>
                <w:rFonts w:eastAsia="Times New Roman" w:asciiTheme="minorHAnsi" w:hAnsiTheme="minorHAnsi" w:cstheme="minorHAnsi"/>
                <w:b/>
                <w:bCs/>
                <w:sz w:val="24"/>
                <w:szCs w:val="24"/>
              </w:rPr>
              <w:t>MINUTES</w:t>
            </w:r>
            <w:r xmlns:w="http://schemas.openxmlformats.org/wordprocessingml/2006/main" w:rsidRPr="00473BD2" w:rsidR="006355B9">
              <w:rPr>
                <w:rFonts w:eastAsia="Times New Roman" w:asciiTheme="minorHAnsi" w:hAnsiTheme="minorHAnsi" w:cstheme="minorHAnsi"/>
                <w:b/>
                <w:bCs/>
                <w:sz w:val="24"/>
                <w:szCs w:val="24"/>
              </w:rPr>
              <w:t xml:space="preserve"> </w:t>
            </w:r>
            <w:moveFromRangeStart w:author="Revision" w:date="2021-05-03T18:47:00Z" w:name="move70960055" w:id="14"/>
            <w:moveFrom w:author="Revision" w:date="2021-05-03T18:47:00Z" w:id="15">
              <w:r w:rsidR="00EB2FFE">
                <w:rPr>
                  <w:rFonts w:eastAsia="Times New Roman" w:asciiTheme="minorHAnsi" w:hAnsiTheme="minorHAnsi" w:cstheme="minorHAnsi"/>
                  <w:sz w:val="24"/>
                  <w:szCs w:val="24"/>
                </w:rPr>
                <w:t xml:space="preserve">  </w:t>
              </w:r>
              <w:r w:rsidRPr="00EB2FFE" w:rsidR="00EE547C">
                <w:rPr>
                  <w:rFonts w:eastAsia="Times New Roman" w:asciiTheme="minorHAnsi" w:hAnsiTheme="minorHAnsi" w:cstheme="minorHAnsi"/>
                  <w:sz w:val="24"/>
                  <w:szCs w:val="24"/>
                </w:rPr>
                <w:t>5 minutes</w:t>
              </w:r>
            </w:moveFrom>
            <w:moveFromRangeEnd w:id="14"/>
          </w:p>
        </w:tc>
      </w:tr>
      <w:tr w:rsidRPr="004A2187" w:rsidR="00D40225" w:rsidTr="00A92FCD" w14:paraId="28FD4D2E" w14:textId="77777777">
        <w:trPr>
          <w:trHeight w:val="324"/>
          <w:jc w:val="center"/>
        </w:trPr>
        <w:tc>
          <w:tcPr>
            <w:tcW w:w="7105" w:type="dxa"/>
            <w:tcBorders>
              <w:top w:val="single" w:color="FFFFFF" w:sz="4" w:space="0"/>
              <w:left w:val="single" w:color="FFFFFF" w:sz="4" w:space="0"/>
              <w:bottom w:val="single" w:color="FFFFFF" w:sz="4" w:space="0"/>
              <w:right w:val="single" w:color="FFFFFF" w:sz="4" w:space="0"/>
            </w:tcBorders>
            <w:hideMark/>
          </w:tcPr>
          <w:p w:rsidR="00D40225" w:rsidP="00D40225" w:rsidRDefault="00A34FEB" w14:paraId="55A72015" w14:textId="77777777">
            <w:pPr>
              <w:spacing w:before="0" w:after="0" w:line="240" w:lineRule="auto"/>
              <w:jc w:val="both"/>
              <w:rPr>
                <w:rFonts w:eastAsia="Times New Roman" w:asciiTheme="minorHAnsi" w:hAnsiTheme="minorHAnsi" w:cstheme="minorHAnsi"/>
                <w:sz w:val="24"/>
                <w:szCs w:val="24"/>
              </w:rPr>
            </w:pPr>
          </w:p>
          <w:p w:rsidR="00A34FEB" w:rsidP="00D40225" w:rsidRDefault="00A34FEB" w14:paraId="078698A7" w14:textId="77777777">
            <w:pPr>
              <w:spacing w:before="0" w:after="0" w:line="240" w:lineRule="auto"/>
              <w:jc w:val="both"/>
              <w:rPr>
                <w:rFonts w:eastAsia="Times New Roman" w:asciiTheme="minorHAnsi" w:hAnsiTheme="minorHAnsi" w:cstheme="minorHAnsi"/>
                <w:sz w:val="24"/>
                <w:szCs w:val="24"/>
              </w:rPr>
            </w:pPr>
          </w:p>
          <w:p w:rsidR="00684387" w:rsidP="00684387" w:rsidRDefault="00684387" w14:paraId="519AFC09" w14:textId="77777777">
            <w:pPr>
              <w:spacing w:before="0" w:after="0" w:line="240" w:lineRule="auto"/>
              <w:jc w:val="both"/>
              <w:rPr>
                <w:rFonts w:eastAsia="Times New Roman" w:asciiTheme="minorHAnsi" w:hAnsiTheme="minorHAnsi" w:cstheme="minorHAnsi"/>
                <w:sz w:val="24"/>
                <w:szCs w:val="24"/>
              </w:rPr>
            </w:pPr>
          </w:p>
          <w:p w:rsidR="00A34FEB" w:rsidP="00D40225" w:rsidRDefault="00A34FEB" w14:paraId="0C2B967F" w14:textId="54A4A290">
            <w:pPr>
              <w:spacing w:before="0" w:after="0" w:line="240" w:lineRule="auto"/>
              <w:jc w:val="both"/>
              <w:rPr>
                <w:rFonts w:eastAsia="Times New Roman" w:asciiTheme="minorHAnsi" w:hAnsiTheme="minorHAnsi" w:cstheme="minorHAnsi"/>
                <w:sz w:val="24"/>
                <w:szCs w:val="24"/>
              </w:rPr>
            </w:pPr>
          </w:p>
          <w:p w:rsidRPr="00240E1C" w:rsidR="00684387" w:rsidP="00684387" w:rsidRDefault="00093486" w14:paraId="28F019BE" w14:textId="41C3B60B">
            <w:pPr>
              <w:spacing w:before="0" w:after="0" w:line="240" w:lineRule="auto"/>
              <w:jc w:val="both"/>
              <w:rPr>
                <w:rFonts w:asciiTheme="minorHAnsi" w:hAnsiTheme="minorHAnsi"/>
                <w:b/>
                <w:sz w:val="24"/>
              </w:rPr>
            </w:pPr>
            <w:r w:rsidRPr="00240E1C">
              <w:rPr>
                <w:rFonts w:asciiTheme="minorHAnsi" w:hAnsiTheme="minorHAnsi"/>
                <w:b/>
                <w:sz w:val="24"/>
              </w:rPr>
              <w:t>Preventive Measures</w:t>
            </w:r>
          </w:p>
          <w:p w:rsidRPr="00473BD2" w:rsidR="00473BD2" w:rsidP="00473BD2" w:rsidRDefault="00473BD2" w14:paraId="3AC1A66E" w14:textId="5A6AF3B6">
            <w:pPr>
              <w:spacing w:before="0" w:after="0" w:line="240" w:lineRule="auto"/>
              <w:ind w:left="330"/>
              <w:jc w:val="both"/>
              <w:rPr>
                <w:rFonts w:eastAsia="Times New Roman" w:asciiTheme="minorHAnsi" w:hAnsiTheme="minorHAnsi" w:cstheme="minorHAnsi"/>
                <w:i/>
                <w:iCs/>
                <w:sz w:val="24"/>
                <w:szCs w:val="24"/>
              </w:rPr>
            </w:pPr>
            <w:r w:rsidRPr="00473BD2">
              <w:rPr>
                <w:rFonts w:eastAsia="Times New Roman" w:asciiTheme="minorHAnsi" w:hAnsiTheme="minorHAnsi" w:cstheme="minorHAnsi"/>
                <w:i/>
                <w:iCs/>
                <w:sz w:val="24"/>
                <w:szCs w:val="24"/>
              </w:rPr>
              <w:t>Personal Risk Perceptions</w:t>
            </w:r>
          </w:p>
          <w:p w:rsidRPr="00556D36" w:rsidR="00162DAB" w:rsidP="00556D36" w:rsidRDefault="00556D36" w14:paraId="3B46CF8C" w14:textId="51F2959B">
            <w:pPr>
              <w:spacing w:before="0" w:after="0" w:line="240" w:lineRule="auto"/>
              <w:ind w:left="330"/>
              <w:jc w:val="both"/>
              <w:rPr>
                <w:rFonts w:eastAsia="Times New Roman" w:asciiTheme="minorHAnsi" w:hAnsiTheme="minorHAnsi" w:cstheme="minorHAnsi"/>
                <w:i/>
                <w:iCs/>
                <w:sz w:val="24"/>
                <w:szCs w:val="24"/>
              </w:rPr>
            </w:pPr>
            <w:r w:rsidRPr="00556D36">
              <w:rPr>
                <w:rFonts w:eastAsia="Times New Roman" w:asciiTheme="minorHAnsi" w:hAnsiTheme="minorHAnsi" w:cstheme="minorHAnsi"/>
                <w:i/>
                <w:iCs/>
                <w:sz w:val="24"/>
                <w:szCs w:val="24"/>
              </w:rPr>
              <w:t>Measures Taken to Slow the Spread</w:t>
            </w:r>
          </w:p>
          <w:p w:rsidRPr="00556D36" w:rsidR="00556D36" w:rsidP="00556D36" w:rsidRDefault="00556D36" w14:paraId="6D19030B" w14:textId="7C8378D6">
            <w:pPr>
              <w:spacing w:before="0" w:after="0" w:line="240" w:lineRule="auto"/>
              <w:ind w:left="330"/>
              <w:jc w:val="both"/>
              <w:rPr>
                <w:rFonts w:eastAsia="Times New Roman" w:asciiTheme="minorHAnsi" w:hAnsiTheme="minorHAnsi" w:cstheme="minorHAnsi"/>
                <w:i/>
                <w:iCs/>
                <w:sz w:val="24"/>
                <w:szCs w:val="24"/>
              </w:rPr>
            </w:pPr>
            <w:r w:rsidRPr="00556D36">
              <w:rPr>
                <w:rFonts w:eastAsia="Times New Roman" w:asciiTheme="minorHAnsi" w:hAnsiTheme="minorHAnsi" w:cstheme="minorHAnsi"/>
                <w:i/>
                <w:iCs/>
                <w:sz w:val="24"/>
                <w:szCs w:val="24"/>
              </w:rPr>
              <w:t>Sources of Information</w:t>
            </w:r>
          </w:p>
          <w:p w:rsidRPr="00473BD2" w:rsidR="002D4763" w:rsidP="00D40225" w:rsidRDefault="00A34FEB" w14:paraId="013EB518" w14:textId="2292998A">
            <w:pPr>
              <w:spacing w:before="0" w:after="0" w:line="240" w:lineRule="auto"/>
              <w:jc w:val="both"/>
              <w:rPr>
                <w:rFonts w:eastAsia="Times New Roman" w:asciiTheme="minorHAnsi" w:hAnsiTheme="minorHAnsi" w:cstheme="minorHAnsi"/>
                <w:b/>
                <w:bCs/>
                <w:sz w:val="24"/>
                <w:szCs w:val="24"/>
              </w:rPr>
            </w:pPr>
            <w:r w:rsidRPr="00240E1C">
              <w:rPr>
                <w:rFonts w:asciiTheme="minorHAnsi" w:hAnsiTheme="minorHAnsi"/>
                <w:b/>
                <w:sz w:val="24"/>
              </w:rPr>
              <w:t>Vaccines</w:t>
            </w:r>
          </w:p>
        </w:tc>
        <w:tc>
          <w:tcPr>
            <w:tcW w:w="1750" w:type="dxa"/>
            <w:tcBorders>
              <w:top w:val="single" w:color="FFFFFF" w:sz="4" w:space="0"/>
              <w:left w:val="single" w:color="FFFFFF" w:sz="4" w:space="0"/>
              <w:bottom w:val="single" w:color="FFFFFF" w:sz="4" w:space="0"/>
              <w:right w:val="single" w:color="FFFFFF" w:sz="4" w:space="0"/>
            </w:tcBorders>
            <w:hideMark/>
          </w:tcPr>
          <w:p w:rsidRPr="00473BD2" w:rsidR="00D40225" w:rsidP="00D40225" w:rsidRDefault="00795F13" w14:paraId="79EA7B13" w14:textId="531800C4">
            <w:pPr>
              <w:spacing w:before="0" w:after="0" w:line="240" w:lineRule="auto"/>
              <w:jc w:val="both"/>
              <w:rPr>
                <w:rFonts w:eastAsia="Times New Roman" w:asciiTheme="minorHAnsi" w:hAnsiTheme="minorHAnsi" w:cstheme="minorHAnsi"/>
                <w:b/>
                <w:bCs/>
                <w:sz w:val="24"/>
                <w:szCs w:val="24"/>
              </w:rPr>
            </w:pPr>
            <w:r w:rsidRPr="00473BD2">
              <w:rPr>
                <w:rFonts w:eastAsia="Times New Roman" w:asciiTheme="minorHAnsi" w:hAnsiTheme="minorHAnsi" w:cstheme="minorHAnsi"/>
                <w:b/>
                <w:bCs/>
                <w:sz w:val="24"/>
                <w:szCs w:val="24"/>
              </w:rPr>
              <w:t>3</w:t>
            </w:r>
            <w:r w:rsidR="004C7858">
              <w:rPr>
                <w:rFonts w:eastAsia="Times New Roman" w:asciiTheme="minorHAnsi" w:hAnsiTheme="minorHAnsi" w:cstheme="minorHAnsi"/>
                <w:b/>
                <w:bCs/>
                <w:sz w:val="24"/>
                <w:szCs w:val="24"/>
              </w:rPr>
              <w:t>0</w:t>
            </w:r>
            <w:r w:rsidRPr="00473BD2" w:rsidR="00684387">
              <w:rPr>
                <w:rFonts w:eastAsia="Times New Roman" w:asciiTheme="minorHAnsi" w:hAnsiTheme="minorHAnsi" w:cstheme="minorHAnsi"/>
                <w:b/>
                <w:bCs/>
                <w:sz w:val="24"/>
                <w:szCs w:val="24"/>
              </w:rPr>
              <w:t xml:space="preserve"> </w:t>
            </w:r>
            <w:r w:rsidR="00634BCC">
              <w:rPr>
                <w:rFonts w:eastAsia="Times New Roman" w:asciiTheme="minorHAnsi" w:hAnsiTheme="minorHAnsi" w:cstheme="minorHAnsi"/>
                <w:b/>
                <w:bCs/>
                <w:sz w:val="24"/>
                <w:szCs w:val="24"/>
              </w:rPr>
              <w:t>MINUTES</w:t>
            </w:r>
          </w:p>
          <w:p w:rsidR="00162DAB" w:rsidP="00D40225" w:rsidRDefault="00ED707E" w14:paraId="1CAF7A8F" w14:textId="014A0528">
            <w:pPr>
              <w:spacing w:before="0" w:after="0" w:line="240" w:lineRule="auto"/>
              <w:jc w:val="both"/>
              <w:rPr>
                <w:moveTo w:author="Revision" w:date="2021-05-03T18:47:00Z" w:id="23"/>
                <w:rFonts w:eastAsia="Times New Roman" w:asciiTheme="minorHAnsi" w:hAnsiTheme="minorHAnsi" w:cstheme="minorHAnsi"/>
                <w:sz w:val="24"/>
                <w:szCs w:val="24"/>
              </w:rPr>
            </w:pPr>
            <w:moveToRangeStart w:author="Revision" w:date="2021-05-03T18:47:00Z" w:name="move70960057" w:id="24"/>
            <w:moveTo w:author="Revision" w:date="2021-05-03T18:47:00Z" w:id="25">
              <w:r w:rsidRPr="00240E1C">
                <w:rPr>
                  <w:rFonts w:asciiTheme="minorHAnsi" w:hAnsiTheme="minorHAnsi"/>
                  <w:i/>
                  <w:sz w:val="24"/>
                </w:rPr>
                <w:t xml:space="preserve"> </w:t>
              </w:r>
              <w:r w:rsidRPr="00240E1C" w:rsidR="00162DAB">
                <w:rPr>
                  <w:rFonts w:asciiTheme="minorHAnsi" w:hAnsiTheme="minorHAnsi"/>
                  <w:i/>
                  <w:sz w:val="24"/>
                </w:rPr>
                <w:t xml:space="preserve"> </w:t>
              </w:r>
              <w:r w:rsidRPr="00162DAB">
                <w:rPr>
                  <w:rFonts w:eastAsia="Times New Roman" w:asciiTheme="minorHAnsi" w:hAnsiTheme="minorHAnsi" w:cstheme="minorHAnsi"/>
                  <w:sz w:val="24"/>
                  <w:szCs w:val="24"/>
                </w:rPr>
                <w:t>5 minutes</w:t>
              </w:r>
            </w:moveTo>
          </w:p>
          <w:moveToRangeEnd w:id="24"/>
          <w:p w:rsidR="00162DAB" w:rsidP="00D40225" w:rsidRDefault="004C7858" w14:paraId="0FB48A94" w14:textId="5AE25032">
            <w:pPr>
              <w:spacing w:before="0" w:after="0" w:line="240" w:lineRule="auto"/>
              <w:jc w:val="both"/>
              <w:rPr>
                <w:rFonts w:eastAsia="Times New Roman" w:asciiTheme="minorHAnsi" w:hAnsiTheme="minorHAnsi" w:cstheme="minorHAnsi"/>
                <w:sz w:val="24"/>
                <w:szCs w:val="24"/>
              </w:rPr>
            </w:pPr>
            <w:r>
              <w:rPr>
                <w:rFonts w:eastAsia="Times New Roman" w:asciiTheme="minorHAnsi" w:hAnsiTheme="minorHAnsi" w:cstheme="minorHAnsi"/>
                <w:sz w:val="24"/>
                <w:szCs w:val="24"/>
              </w:rPr>
              <w:t>15</w:t>
            </w:r>
            <w:r w:rsidR="00556D36">
              <w:rPr>
                <w:rFonts w:eastAsia="Times New Roman" w:asciiTheme="minorHAnsi" w:hAnsiTheme="minorHAnsi" w:cstheme="minorHAnsi"/>
                <w:sz w:val="24"/>
                <w:szCs w:val="24"/>
              </w:rPr>
              <w:t xml:space="preserve"> minutes</w:t>
            </w:r>
          </w:p>
          <w:p w:rsidRPr="00162DAB" w:rsidR="00556D36" w:rsidP="00D40225" w:rsidRDefault="00556D36" w14:paraId="76966BC8" w14:textId="668C55F8">
            <w:pPr>
              <w:spacing w:before="0" w:after="0" w:line="240" w:lineRule="auto"/>
              <w:jc w:val="both"/>
              <w:rPr>
                <w:rFonts w:eastAsia="Times New Roman" w:asciiTheme="minorHAnsi" w:hAnsiTheme="minorHAnsi" w:cstheme="minorHAnsi"/>
                <w:sz w:val="24"/>
                <w:szCs w:val="24"/>
              </w:rPr>
            </w:pPr>
            <w:r>
              <w:rPr>
                <w:rFonts w:eastAsia="Times New Roman" w:asciiTheme="minorHAnsi" w:hAnsiTheme="minorHAnsi" w:cstheme="minorHAnsi"/>
                <w:sz w:val="24"/>
                <w:szCs w:val="24"/>
              </w:rPr>
              <w:t>1</w:t>
            </w:r>
            <w:r w:rsidR="00830F31">
              <w:rPr>
                <w:rFonts w:eastAsia="Times New Roman" w:asciiTheme="minorHAnsi" w:hAnsiTheme="minorHAnsi" w:cstheme="minorHAnsi"/>
                <w:sz w:val="24"/>
                <w:szCs w:val="24"/>
              </w:rPr>
              <w:t>0</w:t>
            </w:r>
            <w:r>
              <w:rPr>
                <w:rFonts w:eastAsia="Times New Roman" w:asciiTheme="minorHAnsi" w:hAnsiTheme="minorHAnsi" w:cstheme="minorHAnsi"/>
                <w:sz w:val="24"/>
                <w:szCs w:val="24"/>
              </w:rPr>
              <w:t xml:space="preserve"> minutes</w:t>
            </w:r>
          </w:p>
          <w:p w:rsidR="00162DAB" w:rsidP="00D40225" w:rsidRDefault="00795F13" w14:paraId="514FEE9D" w14:textId="77777777">
            <w:pPr>
              <w:spacing w:before="0" w:after="0" w:line="240" w:lineRule="auto"/>
              <w:jc w:val="both"/>
              <w:rPr>
                <w:moveFrom w:author="Revision" w:date="2021-05-03T18:47:00Z" w:id="26"/>
                <w:rFonts w:eastAsia="Times New Roman" w:asciiTheme="minorHAnsi" w:hAnsiTheme="minorHAnsi" w:cstheme="minorHAnsi"/>
                <w:sz w:val="24"/>
                <w:szCs w:val="24"/>
              </w:rPr>
            </w:pPr>
            <w:r xmlns:w="http://schemas.openxmlformats.org/wordprocessingml/2006/main" w:rsidRPr="00473BD2">
              <w:rPr>
                <w:rFonts w:eastAsia="Times New Roman" w:asciiTheme="minorHAnsi" w:hAnsiTheme="minorHAnsi" w:cstheme="minorHAnsi"/>
                <w:b/>
                <w:bCs/>
                <w:sz w:val="24"/>
                <w:szCs w:val="24"/>
              </w:rPr>
              <w:t>4</w:t>
            </w:r>
            <w:r xmlns:w="http://schemas.openxmlformats.org/wordprocessingml/2006/main" w:rsidR="00634BCC">
              <w:rPr>
                <w:rFonts w:eastAsia="Times New Roman" w:asciiTheme="minorHAnsi" w:hAnsiTheme="minorHAnsi" w:cstheme="minorHAnsi"/>
                <w:b/>
                <w:bCs/>
                <w:sz w:val="24"/>
                <w:szCs w:val="24"/>
              </w:rPr>
              <w:t>MINUTES</w:t>
            </w:r>
            <w:r xmlns:w="http://schemas.openxmlformats.org/wordprocessingml/2006/main" w:rsidRPr="00473BD2" w:rsidR="00A34FEB">
              <w:rPr>
                <w:rFonts w:eastAsia="Times New Roman" w:asciiTheme="minorHAnsi" w:hAnsiTheme="minorHAnsi" w:cstheme="minorHAnsi"/>
                <w:b/>
                <w:bCs/>
                <w:sz w:val="24"/>
                <w:szCs w:val="24"/>
              </w:rPr>
              <w:t xml:space="preserve"> </w:t>
            </w:r>
            <w:r xmlns:w="http://schemas.openxmlformats.org/wordprocessingml/2006/main" w:rsidR="004C7858">
              <w:rPr>
                <w:rFonts w:eastAsia="Times New Roman" w:asciiTheme="minorHAnsi" w:hAnsiTheme="minorHAnsi" w:cstheme="minorHAnsi"/>
                <w:b/>
                <w:bCs/>
                <w:sz w:val="24"/>
                <w:szCs w:val="24"/>
              </w:rPr>
              <w:t>5</w:t>
            </w:r>
            <w:moveFromRangeStart w:author="Revision" w:date="2021-05-03T18:47:00Z" w:name="move70960057" w:id="28"/>
            <w:moveFrom w:author="Revision" w:date="2021-05-03T18:47:00Z" w:id="29">
              <w:r w:rsidRPr="00240E1C" w:rsidR="00ED707E">
                <w:rPr>
                  <w:rFonts w:asciiTheme="minorHAnsi" w:hAnsiTheme="minorHAnsi"/>
                  <w:i/>
                  <w:sz w:val="24"/>
                </w:rPr>
                <w:t xml:space="preserve"> </w:t>
              </w:r>
              <w:r w:rsidRPr="00240E1C" w:rsidR="00162DAB">
                <w:rPr>
                  <w:rFonts w:asciiTheme="minorHAnsi" w:hAnsiTheme="minorHAnsi"/>
                  <w:i/>
                  <w:sz w:val="24"/>
                </w:rPr>
                <w:t xml:space="preserve"> </w:t>
              </w:r>
              <w:r w:rsidRPr="00162DAB" w:rsidR="00ED707E">
                <w:rPr>
                  <w:rFonts w:eastAsia="Times New Roman" w:asciiTheme="minorHAnsi" w:hAnsiTheme="minorHAnsi" w:cstheme="minorHAnsi"/>
                  <w:sz w:val="24"/>
                  <w:szCs w:val="24"/>
                </w:rPr>
                <w:t>5 minutes</w:t>
              </w:r>
            </w:moveFrom>
          </w:p>
          <w:moveFromRangeEnd w:id="28"/>
          <w:p w:rsidR="00A34FEB" w:rsidP="00D40225" w:rsidRDefault="006355B9" w14:paraId="0281CCFD" w14:textId="77777777">
            <w:pPr>
              <w:spacing w:before="0" w:after="0" w:line="240" w:lineRule="auto"/>
              <w:jc w:val="both"/>
              <w:rPr>
                <w:rFonts w:eastAsia="Times New Roman" w:asciiTheme="minorHAnsi" w:hAnsiTheme="minorHAnsi" w:cstheme="minorHAnsi"/>
                <w:sz w:val="24"/>
                <w:szCs w:val="24"/>
              </w:rPr>
            </w:pPr>
          </w:p>
          <w:p w:rsidR="00A34FEB" w:rsidP="00D40225" w:rsidRDefault="009A649B" w14:paraId="48A1B21E" w14:textId="77777777">
            <w:pPr>
              <w:spacing w:before="0" w:after="0" w:line="240" w:lineRule="auto"/>
              <w:jc w:val="both"/>
              <w:rPr>
                <w:rFonts w:eastAsia="Times New Roman" w:asciiTheme="minorHAnsi" w:hAnsiTheme="minorHAnsi" w:cstheme="minorHAnsi"/>
                <w:sz w:val="24"/>
                <w:szCs w:val="24"/>
              </w:rPr>
            </w:pPr>
          </w:p>
          <w:p w:rsidRPr="00240E1C" w:rsidR="002D4763" w:rsidP="00D40225" w:rsidRDefault="00684387" w14:paraId="5DB5F823" w14:textId="7E3B092E">
            <w:pPr>
              <w:spacing w:before="0" w:after="0" w:line="240" w:lineRule="auto"/>
              <w:jc w:val="both"/>
              <w:rPr>
                <w:rFonts w:asciiTheme="minorHAnsi" w:hAnsiTheme="minorHAnsi"/>
                <w:b/>
                <w:sz w:val="24"/>
              </w:rPr>
            </w:pPr>
          </w:p>
        </w:tc>
      </w:tr>
      <w:tr w:rsidRPr="004A2187" w:rsidR="008E5DA9" w:rsidTr="00A92FCD" w14:paraId="424B2F75" w14:textId="77777777">
        <w:trPr>
          <w:trHeight w:val="324"/>
          <w:jc w:val="center"/>
        </w:trPr>
        <w:tc>
          <w:tcPr>
            <w:tcW w:w="7105" w:type="dxa"/>
            <w:tcBorders>
              <w:top w:val="single" w:color="FFFFFF" w:sz="4" w:space="0"/>
              <w:left w:val="single" w:color="FFFFFF" w:sz="4" w:space="0"/>
              <w:bottom w:val="single" w:color="FFFFFF" w:sz="4" w:space="0"/>
              <w:right w:val="single" w:color="FFFFFF" w:sz="4" w:space="0"/>
            </w:tcBorders>
          </w:tcPr>
          <w:p w:rsidRPr="00634BCC" w:rsidR="00EF1E85" w:rsidP="00634BCC" w:rsidRDefault="00F42613" w14:paraId="48478CD9" w14:textId="4FC6F774">
            <w:pPr>
              <w:spacing w:before="0" w:after="0" w:line="240" w:lineRule="auto"/>
              <w:ind w:left="330"/>
              <w:jc w:val="both"/>
              <w:rPr>
                <w:rFonts w:eastAsia="Times New Roman" w:asciiTheme="minorHAnsi" w:hAnsiTheme="minorHAnsi" w:cstheme="minorHAnsi"/>
                <w:i/>
                <w:iCs/>
                <w:sz w:val="24"/>
                <w:szCs w:val="24"/>
              </w:rPr>
            </w:pPr>
            <w:r xmlns:w="http://schemas.openxmlformats.org/wordprocessingml/2006/main" w:rsidRPr="00634BCC">
              <w:rPr>
                <w:rFonts w:eastAsia="Times New Roman" w:asciiTheme="minorHAnsi" w:hAnsiTheme="minorHAnsi" w:cstheme="minorHAnsi"/>
                <w:i/>
                <w:iCs/>
                <w:sz w:val="24"/>
                <w:szCs w:val="24"/>
              </w:rPr>
              <w:t>Intent</w:t>
            </w:r>
          </w:p>
          <w:p w:rsidRPr="00634BCC" w:rsidR="00EF1E85" w:rsidP="00634BCC" w:rsidRDefault="00634BCC" w14:paraId="2CD594DD" w14:textId="7AD42097">
            <w:pPr>
              <w:spacing w:before="0" w:after="0" w:line="240" w:lineRule="auto"/>
              <w:ind w:left="330"/>
              <w:jc w:val="both"/>
              <w:rPr>
                <w:rFonts w:eastAsia="Times New Roman" w:asciiTheme="minorHAnsi" w:hAnsiTheme="minorHAnsi" w:cstheme="minorHAnsi"/>
                <w:i/>
                <w:iCs/>
                <w:sz w:val="24"/>
                <w:szCs w:val="24"/>
              </w:rPr>
            </w:pPr>
            <w:r xmlns:w="http://schemas.openxmlformats.org/wordprocessingml/2006/main" w:rsidRPr="00634BCC">
              <w:rPr>
                <w:rFonts w:eastAsia="Times New Roman" w:asciiTheme="minorHAnsi" w:hAnsiTheme="minorHAnsi" w:cstheme="minorHAnsi"/>
                <w:i/>
                <w:iCs/>
                <w:sz w:val="24"/>
                <w:szCs w:val="24"/>
              </w:rPr>
              <w:t>Convenience</w:t>
            </w:r>
          </w:p>
          <w:p w:rsidRPr="00634BCC" w:rsidR="00634BCC" w:rsidP="00634BCC" w:rsidRDefault="00634BCC" w14:paraId="36F33260" w14:textId="68E015BE">
            <w:pPr>
              <w:spacing w:before="0" w:after="0" w:line="240" w:lineRule="auto"/>
              <w:ind w:left="330"/>
              <w:jc w:val="both"/>
              <w:rPr>
                <w:rFonts w:eastAsia="Times New Roman" w:asciiTheme="minorHAnsi" w:hAnsiTheme="minorHAnsi" w:cstheme="minorHAnsi"/>
                <w:i/>
                <w:iCs/>
                <w:sz w:val="24"/>
                <w:szCs w:val="24"/>
              </w:rPr>
            </w:pPr>
            <w:r xmlns:w="http://schemas.openxmlformats.org/wordprocessingml/2006/main" w:rsidRPr="00634BCC">
              <w:rPr>
                <w:rFonts w:eastAsia="Times New Roman" w:asciiTheme="minorHAnsi" w:hAnsiTheme="minorHAnsi" w:cstheme="minorHAnsi"/>
                <w:i/>
                <w:iCs/>
                <w:sz w:val="24"/>
                <w:szCs w:val="24"/>
              </w:rPr>
              <w:t>Choice/Options</w:t>
            </w:r>
          </w:p>
          <w:p w:rsidRPr="00634BCC" w:rsidR="00634BCC" w:rsidP="00634BCC" w:rsidRDefault="00634BCC" w14:paraId="77AF0ACA" w14:textId="7633251C">
            <w:pPr>
              <w:spacing w:before="0" w:after="0" w:line="240" w:lineRule="auto"/>
              <w:ind w:left="330"/>
              <w:jc w:val="both"/>
              <w:rPr>
                <w:rFonts w:eastAsia="Times New Roman" w:asciiTheme="minorHAnsi" w:hAnsiTheme="minorHAnsi" w:cstheme="minorHAnsi"/>
                <w:i/>
                <w:iCs/>
                <w:sz w:val="24"/>
                <w:szCs w:val="24"/>
              </w:rPr>
            </w:pPr>
            <w:r xmlns:w="http://schemas.openxmlformats.org/wordprocessingml/2006/main" w:rsidRPr="00634BCC">
              <w:rPr>
                <w:rFonts w:eastAsia="Times New Roman" w:asciiTheme="minorHAnsi" w:hAnsiTheme="minorHAnsi" w:cstheme="minorHAnsi"/>
                <w:i/>
                <w:iCs/>
                <w:sz w:val="24"/>
                <w:szCs w:val="24"/>
              </w:rPr>
              <w:t>Safety and Effectiveness</w:t>
            </w:r>
          </w:p>
          <w:p w:rsidR="00EF1E85" w:rsidP="00634BCC" w:rsidRDefault="00634BCC" w14:paraId="1779581E" w14:textId="7B8719A4">
            <w:pPr>
              <w:spacing w:before="0" w:after="0" w:line="240" w:lineRule="auto"/>
              <w:ind w:left="330"/>
              <w:jc w:val="both"/>
              <w:rPr>
                <w:rFonts w:eastAsia="Times New Roman" w:asciiTheme="minorHAnsi" w:hAnsiTheme="minorHAnsi" w:cstheme="minorHAnsi"/>
                <w:i/>
                <w:iCs/>
                <w:sz w:val="24"/>
                <w:szCs w:val="24"/>
              </w:rPr>
            </w:pPr>
            <w:r xmlns:w="http://schemas.openxmlformats.org/wordprocessingml/2006/main" w:rsidRPr="00634BCC">
              <w:rPr>
                <w:rFonts w:eastAsia="Times New Roman" w:asciiTheme="minorHAnsi" w:hAnsiTheme="minorHAnsi" w:cstheme="minorHAnsi"/>
                <w:i/>
                <w:iCs/>
                <w:sz w:val="24"/>
                <w:szCs w:val="24"/>
              </w:rPr>
              <w:t>Side Effects</w:t>
            </w:r>
          </w:p>
          <w:p w:rsidRPr="00634BCC" w:rsidR="0085440E" w:rsidP="00634BCC" w:rsidRDefault="0085440E" w14:paraId="08EFACE8" w14:textId="63BCF903">
            <w:pPr>
              <w:spacing w:before="0" w:after="0" w:line="240" w:lineRule="auto"/>
              <w:ind w:left="330"/>
              <w:jc w:val="both"/>
              <w:rPr>
                <w:rFonts w:eastAsia="Times New Roman" w:asciiTheme="minorHAnsi" w:hAnsiTheme="minorHAnsi" w:cstheme="minorHAnsi"/>
                <w:i/>
                <w:iCs/>
                <w:sz w:val="24"/>
                <w:szCs w:val="24"/>
              </w:rPr>
            </w:pPr>
            <w:r xmlns:w="http://schemas.openxmlformats.org/wordprocessingml/2006/main">
              <w:rPr>
                <w:rFonts w:eastAsia="Times New Roman" w:asciiTheme="minorHAnsi" w:hAnsiTheme="minorHAnsi" w:cstheme="minorHAnsi"/>
                <w:i/>
                <w:iCs/>
                <w:sz w:val="24"/>
                <w:szCs w:val="24"/>
              </w:rPr>
              <w:t>Post-Vaccination</w:t>
            </w:r>
          </w:p>
          <w:p w:rsidRPr="00240E1C" w:rsidR="008E5DA9" w:rsidP="00D40225" w:rsidRDefault="008E5DA9" w14:paraId="18320992" w14:textId="18BCA101">
            <w:pPr>
              <w:spacing w:before="0" w:after="0" w:line="240" w:lineRule="auto"/>
              <w:jc w:val="both"/>
              <w:rPr>
                <w:rFonts w:asciiTheme="minorHAnsi" w:hAnsiTheme="minorHAnsi"/>
                <w:b/>
                <w:sz w:val="24"/>
              </w:rPr>
            </w:pPr>
            <w:r w:rsidRPr="00240E1C">
              <w:rPr>
                <w:rFonts w:asciiTheme="minorHAnsi" w:hAnsiTheme="minorHAnsi"/>
                <w:b/>
                <w:sz w:val="24"/>
              </w:rPr>
              <w:t>Wrap</w:t>
            </w:r>
            <w:r w:rsidRPr="00240E1C" w:rsidR="007E686C">
              <w:rPr>
                <w:rFonts w:asciiTheme="minorHAnsi" w:hAnsiTheme="minorHAnsi"/>
                <w:b/>
                <w:sz w:val="24"/>
              </w:rPr>
              <w:t>-</w:t>
            </w:r>
            <w:r w:rsidRPr="00240E1C">
              <w:rPr>
                <w:rFonts w:asciiTheme="minorHAnsi" w:hAnsiTheme="minorHAnsi"/>
                <w:b/>
                <w:sz w:val="24"/>
              </w:rPr>
              <w:t>Up</w:t>
            </w:r>
          </w:p>
        </w:tc>
        <w:tc>
          <w:tcPr>
            <w:tcW w:w="1750" w:type="dxa"/>
            <w:tcBorders>
              <w:top w:val="single" w:color="FFFFFF" w:sz="4" w:space="0"/>
              <w:left w:val="single" w:color="FFFFFF" w:sz="4" w:space="0"/>
              <w:bottom w:val="single" w:color="FFFFFF" w:sz="4" w:space="0"/>
              <w:right w:val="single" w:color="FFFFFF" w:sz="4" w:space="0"/>
            </w:tcBorders>
          </w:tcPr>
          <w:p w:rsidR="00EF1E85" w:rsidP="00D40225" w:rsidRDefault="00EE547C" w14:paraId="3A8F47A5" w14:textId="0FBFACE5">
            <w:pPr>
              <w:spacing w:before="0" w:after="0" w:line="240" w:lineRule="auto"/>
              <w:jc w:val="both"/>
              <w:rPr>
                <w:rFonts w:eastAsia="Times New Roman" w:asciiTheme="minorHAnsi" w:hAnsiTheme="minorHAnsi" w:cstheme="minorHAnsi"/>
                <w:sz w:val="24"/>
                <w:szCs w:val="24"/>
              </w:rPr>
            </w:pPr>
            <w:r xmlns:w="http://schemas.openxmlformats.org/wordprocessingml/2006/main">
              <w:rPr>
                <w:rFonts w:eastAsia="Times New Roman" w:asciiTheme="minorHAnsi" w:hAnsiTheme="minorHAnsi" w:cstheme="minorHAnsi"/>
                <w:sz w:val="24"/>
                <w:szCs w:val="24"/>
              </w:rPr>
              <w:t>10 minutes</w:t>
            </w:r>
          </w:p>
          <w:p w:rsidRPr="00EB2FFE" w:rsidR="00EF1E85" w:rsidP="00D40225" w:rsidRDefault="00EE547C" w14:paraId="43961278" w14:textId="3AEF5CB2">
            <w:pPr>
              <w:spacing w:before="0" w:after="0" w:line="240" w:lineRule="auto"/>
              <w:jc w:val="both"/>
              <w:rPr>
                <w:rFonts w:eastAsia="Times New Roman" w:asciiTheme="minorHAnsi" w:hAnsiTheme="minorHAnsi" w:cstheme="minorHAnsi"/>
                <w:sz w:val="24"/>
                <w:szCs w:val="24"/>
              </w:rPr>
            </w:pPr>
            <w:r xmlns:w="http://schemas.openxmlformats.org/wordprocessingml/2006/main" w:rsidRPr="00EB2FFE">
              <w:rPr>
                <w:rFonts w:eastAsia="Times New Roman" w:asciiTheme="minorHAnsi" w:hAnsiTheme="minorHAnsi" w:cstheme="minorHAnsi"/>
                <w:sz w:val="24"/>
                <w:szCs w:val="24"/>
              </w:rPr>
              <w:t>10 minutes</w:t>
            </w:r>
          </w:p>
          <w:p w:rsidRPr="00EB2FFE" w:rsidR="00EF1E85" w:rsidP="00D40225" w:rsidRDefault="00EB2FFE" w14:paraId="550C9FFA" w14:textId="293BB292">
            <w:pPr>
              <w:spacing w:before="0" w:after="0" w:line="240" w:lineRule="auto"/>
              <w:jc w:val="both"/>
              <w:rPr>
                <w:rFonts w:eastAsia="Times New Roman" w:asciiTheme="minorHAnsi" w:hAnsiTheme="minorHAnsi" w:cstheme="minorHAnsi"/>
                <w:sz w:val="24"/>
                <w:szCs w:val="24"/>
              </w:rPr>
            </w:pPr>
            <w:r>
              <w:rPr>
                <w:rFonts w:eastAsia="Times New Roman" w:asciiTheme="minorHAnsi" w:hAnsiTheme="minorHAnsi" w:cstheme="minorHAnsi"/>
                <w:sz w:val="24"/>
                <w:szCs w:val="24"/>
              </w:rPr>
              <w:t xml:space="preserve">  </w:t>
            </w:r>
            <w:r w:rsidRPr="00EB2FFE" w:rsidR="00EE547C">
              <w:rPr>
                <w:rFonts w:eastAsia="Times New Roman" w:asciiTheme="minorHAnsi" w:hAnsiTheme="minorHAnsi" w:cstheme="minorHAnsi"/>
                <w:sz w:val="24"/>
                <w:szCs w:val="24"/>
              </w:rPr>
              <w:t>5 minutes</w:t>
            </w:r>
          </w:p>
          <w:p w:rsidRPr="00EB2FFE" w:rsidR="00EE547C" w:rsidP="00D40225" w:rsidRDefault="00EE547C" w14:paraId="1DC02BCB" w14:textId="591B477D">
            <w:pPr>
              <w:spacing w:before="0" w:after="0" w:line="240" w:lineRule="auto"/>
              <w:jc w:val="both"/>
              <w:rPr>
                <w:rFonts w:eastAsia="Times New Roman" w:asciiTheme="minorHAnsi" w:hAnsiTheme="minorHAnsi" w:cstheme="minorHAnsi"/>
                <w:sz w:val="24"/>
                <w:szCs w:val="24"/>
              </w:rPr>
            </w:pPr>
            <w:r xmlns:w="http://schemas.openxmlformats.org/wordprocessingml/2006/main" w:rsidRPr="00EB2FFE">
              <w:rPr>
                <w:rFonts w:eastAsia="Times New Roman" w:asciiTheme="minorHAnsi" w:hAnsiTheme="minorHAnsi" w:cstheme="minorHAnsi"/>
                <w:sz w:val="24"/>
                <w:szCs w:val="24"/>
              </w:rPr>
              <w:t>10 minutes</w:t>
            </w:r>
          </w:p>
          <w:p w:rsidRPr="00EB2FFE" w:rsidR="00634BCC" w:rsidP="00D40225" w:rsidRDefault="00EB2FFE" w14:paraId="54EB8C17" w14:textId="5C9475B9">
            <w:pPr>
              <w:spacing w:before="0" w:after="0" w:line="240" w:lineRule="auto"/>
              <w:jc w:val="both"/>
              <w:rPr>
                <w:rFonts w:eastAsia="Times New Roman" w:asciiTheme="minorHAnsi" w:hAnsiTheme="minorHAnsi" w:cstheme="minorHAnsi"/>
                <w:sz w:val="24"/>
                <w:szCs w:val="24"/>
              </w:rPr>
            </w:pPr>
            <w:moveToRangeStart w:author="Revision" w:date="2021-05-03T18:47:00Z" w:name="move70960055" w:id="55"/>
            <w:moveTo w:author="Revision" w:date="2021-05-03T18:47:00Z" w:id="56">
              <w:r>
                <w:rPr>
                  <w:rFonts w:eastAsia="Times New Roman" w:asciiTheme="minorHAnsi" w:hAnsiTheme="minorHAnsi" w:cstheme="minorHAnsi"/>
                  <w:sz w:val="24"/>
                  <w:szCs w:val="24"/>
                </w:rPr>
                <w:t xml:space="preserve">  </w:t>
              </w:r>
              <w:r w:rsidRPr="00EB2FFE" w:rsidR="00EE547C">
                <w:rPr>
                  <w:rFonts w:eastAsia="Times New Roman" w:asciiTheme="minorHAnsi" w:hAnsiTheme="minorHAnsi" w:cstheme="minorHAnsi"/>
                  <w:sz w:val="24"/>
                  <w:szCs w:val="24"/>
                </w:rPr>
                <w:t>5 minutes</w:t>
              </w:r>
            </w:moveTo>
            <w:moveToRangeEnd w:id="55"/>
          </w:p>
          <w:p w:rsidRPr="00C21AD9" w:rsidR="0085440E" w:rsidP="00D40225" w:rsidRDefault="00EB2FFE" w14:paraId="4D399117" w14:textId="115D0827">
            <w:pPr>
              <w:spacing w:before="0" w:after="0" w:line="240" w:lineRule="auto"/>
              <w:jc w:val="both"/>
              <w:rPr>
                <w:rFonts w:eastAsia="Times New Roman" w:asciiTheme="minorHAnsi" w:hAnsiTheme="minorHAnsi" w:cstheme="minorHAnsi"/>
                <w:sz w:val="24"/>
                <w:szCs w:val="24"/>
              </w:rPr>
            </w:pPr>
            <w:r xmlns:w="http://schemas.openxmlformats.org/wordprocessingml/2006/main">
              <w:rPr>
                <w:rFonts w:eastAsia="Times New Roman" w:asciiTheme="minorHAnsi" w:hAnsiTheme="minorHAnsi" w:cstheme="minorHAnsi"/>
                <w:b/>
                <w:bCs/>
                <w:sz w:val="24"/>
                <w:szCs w:val="24"/>
              </w:rPr>
              <w:t xml:space="preserve">  </w:t>
            </w:r>
            <w:r xmlns:w="http://schemas.openxmlformats.org/wordprocessingml/2006/main" w:rsidRPr="00C21AD9" w:rsidR="004C7858">
              <w:rPr>
                <w:rFonts w:eastAsia="Times New Roman" w:asciiTheme="minorHAnsi" w:hAnsiTheme="minorHAnsi" w:cstheme="minorHAnsi"/>
                <w:sz w:val="24"/>
                <w:szCs w:val="24"/>
              </w:rPr>
              <w:t>5 minutes</w:t>
            </w:r>
          </w:p>
          <w:p w:rsidRPr="00240E1C" w:rsidR="008E5DA9" w:rsidP="00D40225" w:rsidRDefault="004C7858" w14:paraId="52A5EB92" w14:textId="790A4309">
            <w:pPr>
              <w:spacing w:before="0" w:after="0" w:line="240" w:lineRule="auto"/>
              <w:jc w:val="both"/>
              <w:rPr>
                <w:rFonts w:asciiTheme="minorHAnsi" w:hAnsiTheme="minorHAnsi"/>
                <w:b/>
                <w:sz w:val="24"/>
              </w:rPr>
            </w:pPr>
            <w:r xmlns:w="http://schemas.openxmlformats.org/wordprocessingml/2006/main">
              <w:rPr>
                <w:rFonts w:eastAsia="Times New Roman" w:asciiTheme="minorHAnsi" w:hAnsiTheme="minorHAnsi" w:cstheme="minorHAnsi"/>
                <w:b/>
                <w:bCs/>
                <w:sz w:val="24"/>
                <w:szCs w:val="24"/>
              </w:rPr>
              <w:t xml:space="preserve">  </w:t>
            </w:r>
            <w:r xmlns:w="http://schemas.openxmlformats.org/wordprocessingml/2006/main" w:rsidR="00634BCC">
              <w:rPr>
                <w:rFonts w:eastAsia="Times New Roman" w:asciiTheme="minorHAnsi" w:hAnsiTheme="minorHAnsi" w:cstheme="minorHAnsi"/>
                <w:b/>
                <w:bCs/>
                <w:sz w:val="24"/>
                <w:szCs w:val="24"/>
              </w:rPr>
              <w:t>MINUTES</w:t>
            </w:r>
            <w:r xmlns:w="http://schemas.openxmlformats.org/wordprocessingml/2006/main" w:rsidRPr="00473BD2" w:rsidR="008E5DA9">
              <w:rPr>
                <w:rFonts w:eastAsia="Times New Roman" w:asciiTheme="minorHAnsi" w:hAnsiTheme="minorHAnsi" w:cstheme="minorHAnsi"/>
                <w:b/>
                <w:bCs/>
                <w:sz w:val="24"/>
                <w:szCs w:val="24"/>
              </w:rPr>
              <w:t xml:space="preserve"> </w:t>
            </w:r>
            <w:r xmlns:w="http://schemas.openxmlformats.org/wordprocessingml/2006/main" w:rsidRPr="00473BD2" w:rsidR="00795F13">
              <w:rPr>
                <w:rFonts w:eastAsia="Times New Roman" w:asciiTheme="minorHAnsi" w:hAnsiTheme="minorHAnsi" w:cstheme="minorHAnsi"/>
                <w:b/>
                <w:bCs/>
                <w:sz w:val="24"/>
                <w:szCs w:val="24"/>
              </w:rPr>
              <w:t>5</w:t>
            </w:r>
          </w:p>
        </w:tc>
      </w:tr>
      <w:tr w:rsidRPr="004A2187" w:rsidR="008E5DA9" w:rsidTr="003E76BE" w14:paraId="3F5E6935" w14:textId="77777777">
        <w:trPr>
          <w:trHeight w:val="324"/>
          <w:jc w:val="center"/>
        </w:trPr>
        <w:tc>
          <w:tcPr>
            <w:tcW w:w="7105" w:type="dxa"/>
            <w:tcBorders>
              <w:top w:val="single" w:color="auto" w:sz="4" w:space="0"/>
              <w:left w:val="single" w:color="FFFFFF" w:sz="4" w:space="0"/>
              <w:bottom w:val="single" w:color="FFFFFF" w:sz="4" w:space="0"/>
              <w:right w:val="single" w:color="FFFFFF" w:sz="4" w:space="0"/>
            </w:tcBorders>
          </w:tcPr>
          <w:p w:rsidRPr="004A2187" w:rsidR="008E5DA9" w:rsidP="00D40225" w:rsidRDefault="008E5DA9" w14:paraId="1F300B65" w14:textId="62978E2B">
            <w:pPr>
              <w:spacing w:before="0" w:after="0" w:line="240" w:lineRule="auto"/>
              <w:jc w:val="both"/>
              <w:rPr>
                <w:rFonts w:eastAsia="Times New Roman" w:asciiTheme="minorHAnsi" w:hAnsiTheme="minorHAnsi" w:cstheme="minorHAnsi"/>
                <w:sz w:val="24"/>
                <w:szCs w:val="24"/>
              </w:rPr>
            </w:pPr>
            <w:r w:rsidRPr="004A2187">
              <w:rPr>
                <w:rFonts w:eastAsia="Times New Roman" w:asciiTheme="minorHAnsi" w:hAnsiTheme="minorHAnsi" w:cstheme="minorHAnsi"/>
                <w:b/>
                <w:bCs/>
                <w:sz w:val="24"/>
                <w:szCs w:val="24"/>
              </w:rPr>
              <w:t>TOTAL TIME</w:t>
            </w:r>
          </w:p>
        </w:tc>
        <w:tc>
          <w:tcPr>
            <w:tcW w:w="1750" w:type="dxa"/>
            <w:tcBorders>
              <w:top w:val="single" w:color="auto" w:sz="4" w:space="0"/>
              <w:left w:val="single" w:color="FFFFFF" w:sz="4" w:space="0"/>
              <w:bottom w:val="single" w:color="FFFFFF" w:sz="4" w:space="0"/>
              <w:right w:val="single" w:color="FFFFFF" w:sz="4" w:space="0"/>
            </w:tcBorders>
          </w:tcPr>
          <w:p w:rsidRPr="004A2187" w:rsidR="008E5DA9" w:rsidP="00D40225" w:rsidRDefault="009A649B" w14:paraId="1131D253" w14:textId="39DC2A37">
            <w:pPr>
              <w:spacing w:before="0" w:after="0" w:line="240" w:lineRule="auto"/>
              <w:jc w:val="both"/>
              <w:rPr>
                <w:rFonts w:eastAsia="Times New Roman" w:asciiTheme="minorHAnsi" w:hAnsiTheme="minorHAnsi" w:cstheme="minorHAnsi"/>
                <w:sz w:val="24"/>
                <w:szCs w:val="24"/>
              </w:rPr>
            </w:pPr>
            <w:r>
              <w:rPr>
                <w:rFonts w:eastAsia="Times New Roman" w:asciiTheme="minorHAnsi" w:hAnsiTheme="minorHAnsi" w:cstheme="minorHAnsi"/>
                <w:b/>
                <w:bCs/>
                <w:sz w:val="24"/>
                <w:szCs w:val="24"/>
              </w:rPr>
              <w:t>90</w:t>
            </w:r>
            <w:r w:rsidRPr="004A2187">
              <w:rPr>
                <w:rFonts w:eastAsia="Times New Roman" w:asciiTheme="minorHAnsi" w:hAnsiTheme="minorHAnsi" w:cstheme="minorHAnsi"/>
                <w:b/>
                <w:bCs/>
                <w:sz w:val="24"/>
                <w:szCs w:val="24"/>
              </w:rPr>
              <w:t xml:space="preserve"> </w:t>
            </w:r>
            <w:r xmlns:w="http://schemas.openxmlformats.org/wordprocessingml/2006/main" w:rsidR="00634BCC">
              <w:rPr>
                <w:rFonts w:eastAsia="Times New Roman" w:asciiTheme="minorHAnsi" w:hAnsiTheme="minorHAnsi" w:cstheme="minorHAnsi"/>
                <w:b/>
                <w:bCs/>
                <w:sz w:val="24"/>
                <w:szCs w:val="24"/>
              </w:rPr>
              <w:t>MINUTES</w:t>
            </w:r>
          </w:p>
        </w:tc>
      </w:tr>
    </w:tbl>
    <w:p w:rsidRPr="004A2187" w:rsidR="00164950" w:rsidP="00D40225" w:rsidRDefault="00164950" w14:paraId="255D9CE4" w14:textId="77777777">
      <w:pPr>
        <w:spacing w:before="0" w:after="0" w:line="240" w:lineRule="auto"/>
        <w:rPr>
          <w:rFonts w:asciiTheme="minorHAnsi" w:hAnsiTheme="minorHAnsi" w:cstheme="minorHAnsi"/>
          <w:sz w:val="24"/>
          <w:szCs w:val="24"/>
        </w:rPr>
      </w:pPr>
    </w:p>
    <w:p w:rsidRPr="004A2187" w:rsidR="00164950" w:rsidP="00D40225" w:rsidRDefault="00164950" w14:paraId="1358AF3F" w14:textId="4E4C473D">
      <w:pPr>
        <w:spacing w:before="0" w:after="0" w:line="240" w:lineRule="auto"/>
        <w:rPr>
          <w:rFonts w:asciiTheme="minorHAnsi" w:hAnsiTheme="minorHAnsi" w:cstheme="minorHAnsi"/>
          <w:b/>
          <w:bCs/>
          <w:caps/>
          <w:sz w:val="24"/>
          <w:szCs w:val="24"/>
          <w:u w:val="single"/>
        </w:rPr>
      </w:pPr>
      <w:r w:rsidRPr="004A2187">
        <w:rPr>
          <w:rFonts w:asciiTheme="minorHAnsi" w:hAnsiTheme="minorHAnsi" w:cstheme="minorHAnsi"/>
          <w:b/>
          <w:bCs/>
          <w:caps/>
          <w:sz w:val="24"/>
          <w:szCs w:val="24"/>
          <w:u w:val="single"/>
        </w:rPr>
        <w:t xml:space="preserve">Guidelines </w:t>
      </w:r>
      <w:r w:rsidR="008E2BDB">
        <w:rPr>
          <w:rFonts w:asciiTheme="minorHAnsi" w:hAnsiTheme="minorHAnsi" w:cstheme="minorHAnsi"/>
          <w:b/>
          <w:bCs/>
          <w:caps/>
          <w:sz w:val="24"/>
          <w:szCs w:val="24"/>
          <w:u w:val="single"/>
        </w:rPr>
        <w:t>AND</w:t>
      </w:r>
      <w:r w:rsidRPr="004A2187">
        <w:rPr>
          <w:rFonts w:asciiTheme="minorHAnsi" w:hAnsiTheme="minorHAnsi" w:cstheme="minorHAnsi"/>
          <w:b/>
          <w:bCs/>
          <w:caps/>
          <w:sz w:val="24"/>
          <w:szCs w:val="24"/>
          <w:u w:val="single"/>
        </w:rPr>
        <w:t xml:space="preserve"> Introductions (</w:t>
      </w:r>
      <w:r xmlns:w="http://schemas.openxmlformats.org/wordprocessingml/2006/main" w:rsidR="006A5C6A">
        <w:rPr>
          <w:rFonts w:asciiTheme="minorHAnsi" w:hAnsiTheme="minorHAnsi" w:cstheme="minorHAnsi"/>
          <w:b/>
          <w:bCs/>
          <w:caps/>
          <w:sz w:val="24"/>
          <w:szCs w:val="24"/>
          <w:u w:val="single"/>
        </w:rPr>
        <w:t>10</w:t>
      </w:r>
      <w:r w:rsidRPr="004A2187">
        <w:rPr>
          <w:rFonts w:asciiTheme="minorHAnsi" w:hAnsiTheme="minorHAnsi" w:cstheme="minorHAnsi"/>
          <w:b/>
          <w:bCs/>
          <w:caps/>
          <w:sz w:val="24"/>
          <w:szCs w:val="24"/>
          <w:u w:val="single"/>
        </w:rPr>
        <w:t xml:space="preserve"> MIN)</w:t>
      </w:r>
    </w:p>
    <w:p w:rsidRPr="004A2187" w:rsidR="00164950" w:rsidP="00D40225" w:rsidRDefault="00164950" w14:paraId="4C47C440" w14:textId="77777777">
      <w:pPr>
        <w:spacing w:before="0" w:after="0" w:line="240" w:lineRule="auto"/>
        <w:rPr>
          <w:rFonts w:asciiTheme="minorHAnsi" w:hAnsiTheme="minorHAnsi" w:cstheme="minorHAnsi"/>
          <w:i/>
          <w:iCs/>
          <w:sz w:val="24"/>
          <w:szCs w:val="24"/>
          <w:u w:val="single"/>
        </w:rPr>
      </w:pPr>
      <w:bookmarkStart w:name="_Hlk34819467" w:id="64"/>
    </w:p>
    <w:p w:rsidRPr="004A2187" w:rsidR="00164950" w:rsidP="00D40225" w:rsidRDefault="00164950" w14:paraId="0FC15B5F" w14:textId="77777777">
      <w:pPr>
        <w:spacing w:before="0" w:after="0" w:line="240" w:lineRule="auto"/>
        <w:rPr>
          <w:rFonts w:asciiTheme="minorHAnsi" w:hAnsiTheme="minorHAnsi" w:cstheme="minorHAnsi"/>
          <w:b/>
          <w:bCs/>
          <w:sz w:val="24"/>
          <w:szCs w:val="24"/>
        </w:rPr>
      </w:pPr>
      <w:r w:rsidRPr="004A2187">
        <w:rPr>
          <w:rFonts w:asciiTheme="minorHAnsi" w:hAnsiTheme="minorHAnsi" w:cstheme="minorHAnsi"/>
          <w:b/>
          <w:bCs/>
          <w:sz w:val="24"/>
          <w:szCs w:val="24"/>
        </w:rPr>
        <w:t>Guidelines</w:t>
      </w:r>
    </w:p>
    <w:p w:rsidRPr="004A2187" w:rsidR="00164950" w:rsidP="00D40225" w:rsidRDefault="00164950" w14:paraId="07DAFFF7" w14:textId="5F55BF08">
      <w:pPr>
        <w:spacing w:before="0" w:after="0" w:line="240" w:lineRule="auto"/>
        <w:rPr>
          <w:rFonts w:asciiTheme="minorHAnsi" w:hAnsiTheme="minorHAnsi" w:cstheme="minorHAnsi"/>
          <w:sz w:val="24"/>
          <w:szCs w:val="24"/>
        </w:rPr>
      </w:pPr>
      <w:r w:rsidRPr="004A2187">
        <w:rPr>
          <w:rFonts w:asciiTheme="minorHAnsi" w:hAnsiTheme="minorHAnsi" w:cstheme="minorHAnsi"/>
          <w:sz w:val="24"/>
          <w:szCs w:val="24"/>
        </w:rPr>
        <w:t xml:space="preserve">Thank you for speaking with me today. My name is _________, and I work for a private research company. </w:t>
      </w:r>
      <w:r w:rsidR="008D7E71">
        <w:rPr>
          <w:rFonts w:asciiTheme="minorHAnsi" w:hAnsiTheme="minorHAnsi" w:cstheme="minorHAnsi"/>
          <w:sz w:val="24"/>
          <w:szCs w:val="24"/>
        </w:rPr>
        <w:t xml:space="preserve">Today we want to get your thoughts and opinions about COVID-19 and how it is affecting life in the </w:t>
      </w:r>
      <w:r w:rsidR="00C31B16">
        <w:rPr>
          <w:rFonts w:asciiTheme="minorHAnsi" w:hAnsiTheme="minorHAnsi" w:cstheme="minorHAnsi"/>
          <w:sz w:val="24"/>
          <w:szCs w:val="24"/>
        </w:rPr>
        <w:t>United States</w:t>
      </w:r>
      <w:r w:rsidR="008D7E71">
        <w:rPr>
          <w:rFonts w:asciiTheme="minorHAnsi" w:hAnsiTheme="minorHAnsi" w:cstheme="minorHAnsi"/>
          <w:sz w:val="24"/>
          <w:szCs w:val="24"/>
        </w:rPr>
        <w:t xml:space="preserve">. We would also like to better understand </w:t>
      </w:r>
      <w:r w:rsidR="008D7E71">
        <w:rPr>
          <w:rFonts w:asciiTheme="minorHAnsi" w:hAnsiTheme="minorHAnsi" w:cstheme="minorHAnsi"/>
          <w:sz w:val="24"/>
          <w:szCs w:val="24"/>
        </w:rPr>
        <w:lastRenderedPageBreak/>
        <w:t>what precautions you and your family take when it comes to avoid</w:t>
      </w:r>
      <w:r w:rsidR="00807B5F">
        <w:rPr>
          <w:rFonts w:asciiTheme="minorHAnsi" w:hAnsiTheme="minorHAnsi" w:cstheme="minorHAnsi"/>
          <w:sz w:val="24"/>
          <w:szCs w:val="24"/>
        </w:rPr>
        <w:t>ing</w:t>
      </w:r>
      <w:r w:rsidR="008D7E71">
        <w:rPr>
          <w:rFonts w:asciiTheme="minorHAnsi" w:hAnsiTheme="minorHAnsi" w:cstheme="minorHAnsi"/>
          <w:sz w:val="24"/>
          <w:szCs w:val="24"/>
        </w:rPr>
        <w:t xml:space="preserve"> infection from the virus. </w:t>
      </w:r>
    </w:p>
    <w:p w:rsidRPr="004A2187" w:rsidR="00164950" w:rsidP="00D40225" w:rsidRDefault="00164950" w14:paraId="779A5FE6" w14:textId="77777777">
      <w:pPr>
        <w:spacing w:before="0" w:after="0" w:line="240" w:lineRule="auto"/>
        <w:rPr>
          <w:rFonts w:asciiTheme="minorHAnsi" w:hAnsiTheme="minorHAnsi" w:cstheme="minorHAnsi"/>
          <w:sz w:val="24"/>
          <w:szCs w:val="24"/>
        </w:rPr>
      </w:pPr>
    </w:p>
    <w:p w:rsidRPr="004A2187" w:rsidR="00164950" w:rsidP="00D40225" w:rsidRDefault="00164950" w14:paraId="785DEB18" w14:textId="77777777">
      <w:pPr>
        <w:spacing w:before="0" w:after="0" w:line="240" w:lineRule="auto"/>
        <w:rPr>
          <w:rFonts w:asciiTheme="minorHAnsi" w:hAnsiTheme="minorHAnsi" w:cstheme="minorHAnsi"/>
          <w:sz w:val="24"/>
          <w:szCs w:val="24"/>
        </w:rPr>
      </w:pPr>
      <w:r w:rsidRPr="004A2187">
        <w:rPr>
          <w:rFonts w:asciiTheme="minorHAnsi" w:hAnsiTheme="minorHAnsi" w:cstheme="minorHAnsi"/>
          <w:sz w:val="24"/>
          <w:szCs w:val="24"/>
        </w:rPr>
        <w:t>Before we begin, I want to go over a couple of things:</w:t>
      </w:r>
    </w:p>
    <w:p w:rsidRPr="004A2187" w:rsidR="00164950" w:rsidP="00D40225" w:rsidRDefault="00164950" w14:paraId="4610F154" w14:textId="77777777">
      <w:pPr>
        <w:spacing w:before="0" w:after="0" w:line="240" w:lineRule="auto"/>
        <w:rPr>
          <w:rFonts w:asciiTheme="minorHAnsi" w:hAnsiTheme="minorHAnsi" w:cstheme="minorHAnsi"/>
          <w:sz w:val="24"/>
          <w:szCs w:val="24"/>
        </w:rPr>
      </w:pPr>
    </w:p>
    <w:p w:rsidRPr="004A2187" w:rsidR="001217D0" w:rsidP="003323EB" w:rsidRDefault="00182F01" w14:paraId="79A34F9C" w14:textId="63670D0A">
      <w:pPr>
        <w:pStyle w:val="ListParagraph"/>
        <w:numPr>
          <w:ilvl w:val="0"/>
          <w:numId w:val="1"/>
        </w:numPr>
        <w:spacing w:before="0" w:after="0" w:line="240" w:lineRule="auto"/>
        <w:contextualSpacing w:val="0"/>
        <w:rPr>
          <w:rFonts w:eastAsia="Times New Roman" w:asciiTheme="minorHAnsi" w:hAnsiTheme="minorHAnsi" w:cstheme="minorHAnsi"/>
          <w:sz w:val="24"/>
          <w:szCs w:val="24"/>
        </w:rPr>
      </w:pPr>
      <w:r w:rsidRPr="004A2187">
        <w:rPr>
          <w:rFonts w:eastAsia="Times New Roman" w:asciiTheme="minorHAnsi" w:hAnsiTheme="minorHAnsi" w:cstheme="minorHAnsi"/>
          <w:sz w:val="24"/>
          <w:szCs w:val="24"/>
        </w:rPr>
        <w:t>There are no wrong answers. Our whole purpose for being here is to hear what you think, so please speak up, especially if what you have to say is different than what someone else is saying. You may represent what a lot of other folks think.</w:t>
      </w:r>
    </w:p>
    <w:p w:rsidRPr="00240E1C" w:rsidR="00182F01" w:rsidP="00240E1C" w:rsidRDefault="00182F01" w14:paraId="2CDCE187" w14:textId="77777777">
      <w:pPr>
        <w:pStyle w:val="ListParagraph"/>
        <w:spacing w:before="0" w:after="0" w:line="240" w:lineRule="auto"/>
        <w:ind w:left="1080"/>
        <w:contextualSpacing w:val="0"/>
      </w:pPr>
    </w:p>
    <w:p w:rsidRPr="004A2187" w:rsidR="00182F01" w:rsidP="00182F01" w:rsidRDefault="00182F01" w14:paraId="778E87DE" w14:textId="77777777">
      <w:pPr>
        <w:pStyle w:val="ListParagraph"/>
        <w:numPr>
          <w:ilvl w:val="0"/>
          <w:numId w:val="1"/>
        </w:numPr>
        <w:spacing w:before="0" w:after="0" w:line="240" w:lineRule="auto"/>
        <w:contextualSpacing w:val="0"/>
        <w:rPr>
          <w:rFonts w:eastAsia="Times New Roman" w:asciiTheme="minorHAnsi" w:hAnsiTheme="minorHAnsi" w:cstheme="minorHAnsi"/>
          <w:sz w:val="24"/>
          <w:szCs w:val="24"/>
        </w:rPr>
      </w:pPr>
    </w:p>
    <w:p w:rsidRPr="004A2187" w:rsidR="00182F01" w:rsidP="00182F01" w:rsidRDefault="00182F01" w14:paraId="31FF5A6B" w14:textId="77777777">
      <w:pPr>
        <w:pStyle w:val="ListParagraph"/>
        <w:rPr>
          <w:rFonts w:eastAsia="Times New Roman" w:asciiTheme="minorHAnsi" w:hAnsiTheme="minorHAnsi" w:cstheme="minorHAnsi"/>
          <w:sz w:val="24"/>
          <w:szCs w:val="24"/>
        </w:rPr>
      </w:pPr>
    </w:p>
    <w:p w:rsidRPr="004A2187" w:rsidR="00182F01" w:rsidP="003323EB" w:rsidRDefault="00182F01" w14:paraId="4B011329" w14:textId="1BD13E71">
      <w:pPr>
        <w:pStyle w:val="ListParagraph"/>
        <w:numPr>
          <w:ilvl w:val="0"/>
          <w:numId w:val="1"/>
        </w:numPr>
        <w:spacing w:before="0" w:after="0" w:line="240" w:lineRule="auto"/>
        <w:contextualSpacing w:val="0"/>
        <w:rPr>
          <w:rFonts w:eastAsia="Times New Roman" w:asciiTheme="minorHAnsi" w:hAnsiTheme="minorHAnsi" w:cstheme="minorHAnsi"/>
          <w:sz w:val="24"/>
          <w:szCs w:val="24"/>
        </w:rPr>
      </w:pPr>
      <w:r w:rsidRPr="004A2187">
        <w:rPr>
          <w:rFonts w:eastAsia="Times New Roman" w:asciiTheme="minorHAnsi" w:hAnsiTheme="minorHAnsi" w:cstheme="minorHAnsi"/>
          <w:sz w:val="24"/>
          <w:szCs w:val="24"/>
        </w:rPr>
        <w:t>There may be times I ask you to clarify or ask you to tell more about what you just said. This is simply to make sure I understood and accurately capture what you think, not because I’m challenging your point of view.</w:t>
      </w:r>
    </w:p>
    <w:p w:rsidRPr="004A2187" w:rsidR="00164950" w:rsidP="00D40225" w:rsidRDefault="00164950" w14:paraId="7770F219" w14:textId="54D4F464">
      <w:pPr>
        <w:pStyle w:val="ListParagraph"/>
        <w:spacing w:before="0" w:after="0" w:line="240" w:lineRule="auto"/>
        <w:contextualSpacing w:val="0"/>
        <w:rPr>
          <w:rFonts w:eastAsia="Times New Roman" w:asciiTheme="minorHAnsi" w:hAnsiTheme="minorHAnsi" w:cstheme="minorHAnsi"/>
          <w:sz w:val="24"/>
          <w:szCs w:val="24"/>
        </w:rPr>
      </w:pPr>
    </w:p>
    <w:p w:rsidRPr="004A2187" w:rsidR="00182F01" w:rsidP="003323EB" w:rsidRDefault="00182F01" w14:paraId="7420A2BD" w14:textId="2C3C7DA2">
      <w:pPr>
        <w:pStyle w:val="ListParagraph"/>
        <w:numPr>
          <w:ilvl w:val="0"/>
          <w:numId w:val="1"/>
        </w:numPr>
        <w:spacing w:before="0" w:after="0" w:line="240" w:lineRule="auto"/>
        <w:contextualSpacing w:val="0"/>
        <w:rPr>
          <w:rFonts w:eastAsia="Times New Roman" w:asciiTheme="minorHAnsi" w:hAnsiTheme="minorHAnsi" w:cstheme="minorHAnsi"/>
          <w:sz w:val="24"/>
          <w:szCs w:val="24"/>
        </w:rPr>
      </w:pPr>
      <w:r w:rsidRPr="004A2187">
        <w:rPr>
          <w:rFonts w:eastAsia="Times New Roman" w:asciiTheme="minorHAnsi" w:hAnsiTheme="minorHAnsi" w:cstheme="minorHAnsi"/>
          <w:sz w:val="24"/>
          <w:szCs w:val="24"/>
        </w:rPr>
        <w:t xml:space="preserve">Your participation is voluntary. If I ask any questions you do not wish to answer, you do not have to answer them. </w:t>
      </w:r>
    </w:p>
    <w:p w:rsidRPr="004A2187" w:rsidR="00182F01" w:rsidP="00D40225" w:rsidRDefault="00182F01" w14:paraId="08B07261" w14:textId="77777777">
      <w:pPr>
        <w:pStyle w:val="ListParagraph"/>
        <w:spacing w:before="0" w:after="0" w:line="240" w:lineRule="auto"/>
        <w:contextualSpacing w:val="0"/>
        <w:rPr>
          <w:rFonts w:eastAsia="Times New Roman" w:asciiTheme="minorHAnsi" w:hAnsiTheme="minorHAnsi" w:cstheme="minorHAnsi"/>
          <w:sz w:val="24"/>
          <w:szCs w:val="24"/>
        </w:rPr>
      </w:pPr>
    </w:p>
    <w:p w:rsidR="00772E62" w:rsidP="003323EB" w:rsidRDefault="00772E62" w14:paraId="26CC7D96" w14:textId="6C49E74C">
      <w:pPr>
        <w:pStyle w:val="ListParagraph"/>
        <w:numPr>
          <w:ilvl w:val="0"/>
          <w:numId w:val="1"/>
        </w:numPr>
        <w:spacing w:before="0" w:after="0" w:line="240" w:lineRule="auto"/>
        <w:contextualSpacing w:val="0"/>
        <w:rPr>
          <w:rFonts w:eastAsia="Times New Roman" w:asciiTheme="minorHAnsi" w:hAnsiTheme="minorHAnsi" w:cstheme="minorBidi"/>
          <w:sz w:val="24"/>
          <w:szCs w:val="24"/>
        </w:rPr>
      </w:pPr>
      <w:r w:rsidRPr="15FB7D4A">
        <w:rPr>
          <w:rFonts w:eastAsia="Times New Roman" w:asciiTheme="minorHAnsi" w:hAnsiTheme="minorHAnsi" w:cstheme="minorBidi"/>
          <w:sz w:val="24"/>
          <w:szCs w:val="24"/>
        </w:rPr>
        <w:t>We want to hear from everyone, but I ask that you speak one at a time</w:t>
      </w:r>
      <w:r w:rsidR="00C855AE">
        <w:rPr>
          <w:rFonts w:eastAsia="Times New Roman" w:asciiTheme="minorHAnsi" w:hAnsiTheme="minorHAnsi" w:cstheme="minorBidi"/>
          <w:sz w:val="24"/>
          <w:szCs w:val="24"/>
        </w:rPr>
        <w:t xml:space="preserve">, </w:t>
      </w:r>
      <w:r w:rsidRPr="15FB7D4A">
        <w:rPr>
          <w:rFonts w:eastAsia="Times New Roman" w:asciiTheme="minorHAnsi" w:hAnsiTheme="minorHAnsi" w:cstheme="minorBidi"/>
          <w:sz w:val="24"/>
          <w:szCs w:val="24"/>
        </w:rPr>
        <w:t xml:space="preserve">although I understand it can be difficult, especially online. I simply want to make sure I hear everything that everyone says. </w:t>
      </w:r>
    </w:p>
    <w:p w:rsidRPr="00990D7E" w:rsidR="00772E62" w:rsidP="00990D7E" w:rsidRDefault="00772E62" w14:paraId="61EE94B8" w14:textId="77777777">
      <w:pPr>
        <w:spacing w:before="0" w:after="0" w:line="240" w:lineRule="auto"/>
        <w:rPr>
          <w:rFonts w:eastAsia="Times New Roman" w:asciiTheme="minorHAnsi" w:hAnsiTheme="minorHAnsi" w:cstheme="minorHAnsi"/>
          <w:sz w:val="24"/>
          <w:szCs w:val="24"/>
        </w:rPr>
      </w:pPr>
    </w:p>
    <w:p w:rsidRPr="004A2187" w:rsidR="00164950" w:rsidP="003323EB" w:rsidRDefault="00164950" w14:paraId="63DA6F13" w14:textId="77777777">
      <w:pPr>
        <w:pStyle w:val="ListParagraph"/>
        <w:numPr>
          <w:ilvl w:val="0"/>
          <w:numId w:val="1"/>
        </w:numPr>
        <w:spacing w:before="0" w:after="0" w:line="240" w:lineRule="auto"/>
        <w:contextualSpacing w:val="0"/>
        <w:rPr>
          <w:rFonts w:eastAsia="Times New Roman" w:asciiTheme="minorHAnsi" w:hAnsiTheme="minorHAnsi" w:cstheme="minorHAnsi"/>
          <w:sz w:val="24"/>
          <w:szCs w:val="24"/>
        </w:rPr>
      </w:pPr>
      <w:r w:rsidRPr="004A2187">
        <w:rPr>
          <w:rFonts w:eastAsia="Times New Roman" w:asciiTheme="minorHAnsi" w:hAnsiTheme="minorHAnsi" w:cstheme="minorHAnsi"/>
          <w:sz w:val="24"/>
          <w:szCs w:val="24"/>
        </w:rPr>
        <w:t>Nothing you say will be tied back to you. Your name and any identifying information will not be used in any of our reports.</w:t>
      </w:r>
    </w:p>
    <w:p w:rsidRPr="004A2187" w:rsidR="00164950" w:rsidP="00D40225" w:rsidRDefault="00164950" w14:paraId="4DE409F0" w14:textId="77777777">
      <w:pPr>
        <w:pStyle w:val="ListParagraph"/>
        <w:spacing w:before="0" w:after="0" w:line="240" w:lineRule="auto"/>
        <w:contextualSpacing w:val="0"/>
        <w:rPr>
          <w:rFonts w:eastAsia="Times New Roman" w:asciiTheme="minorHAnsi" w:hAnsiTheme="minorHAnsi" w:cstheme="minorHAnsi"/>
          <w:sz w:val="24"/>
          <w:szCs w:val="24"/>
        </w:rPr>
      </w:pPr>
    </w:p>
    <w:p w:rsidRPr="00990D7E" w:rsidR="00164950" w:rsidP="003323EB" w:rsidRDefault="00164950" w14:paraId="4FBB8D7A" w14:textId="246D1DB1">
      <w:pPr>
        <w:pStyle w:val="ListParagraph"/>
        <w:numPr>
          <w:ilvl w:val="0"/>
          <w:numId w:val="1"/>
        </w:numPr>
        <w:spacing w:before="0" w:after="0" w:line="240" w:lineRule="auto"/>
        <w:contextualSpacing w:val="0"/>
        <w:rPr>
          <w:rFonts w:eastAsia="Times New Roman" w:asciiTheme="minorHAnsi" w:hAnsiTheme="minorHAnsi" w:cstheme="minorHAnsi"/>
          <w:sz w:val="24"/>
          <w:szCs w:val="24"/>
        </w:rPr>
      </w:pPr>
      <w:bookmarkStart w:name="_Hlk34819619" w:id="70"/>
      <w:r w:rsidRPr="004A2187">
        <w:rPr>
          <w:rFonts w:eastAsia="Times New Roman" w:asciiTheme="minorHAnsi" w:hAnsiTheme="minorHAnsi" w:cstheme="minorHAnsi"/>
          <w:sz w:val="24"/>
          <w:szCs w:val="24"/>
        </w:rPr>
        <w:t xml:space="preserve">There are some other people </w:t>
      </w:r>
      <w:r w:rsidRPr="004A2187" w:rsidR="00182F01">
        <w:rPr>
          <w:rFonts w:eastAsia="Times New Roman" w:asciiTheme="minorHAnsi" w:hAnsiTheme="minorHAnsi" w:cstheme="minorHAnsi"/>
          <w:sz w:val="24"/>
          <w:szCs w:val="24"/>
        </w:rPr>
        <w:t>listening in</w:t>
      </w:r>
      <w:r w:rsidRPr="004A2187">
        <w:rPr>
          <w:rFonts w:eastAsia="Times New Roman" w:asciiTheme="minorHAnsi" w:hAnsiTheme="minorHAnsi" w:cstheme="minorHAnsi"/>
          <w:sz w:val="24"/>
          <w:szCs w:val="24"/>
        </w:rPr>
        <w:t xml:space="preserve"> who are helping me take notes so that I can</w:t>
      </w:r>
      <w:r w:rsidRPr="004A2187" w:rsidR="00D40225">
        <w:rPr>
          <w:rFonts w:eastAsia="Times New Roman" w:asciiTheme="minorHAnsi" w:hAnsiTheme="minorHAnsi" w:cstheme="minorHAnsi"/>
          <w:sz w:val="24"/>
          <w:szCs w:val="24"/>
        </w:rPr>
        <w:t xml:space="preserve"> fully focus</w:t>
      </w:r>
      <w:r w:rsidRPr="004A2187">
        <w:rPr>
          <w:rFonts w:eastAsia="Times New Roman" w:asciiTheme="minorHAnsi" w:hAnsiTheme="minorHAnsi" w:cstheme="minorHAnsi"/>
          <w:sz w:val="24"/>
          <w:szCs w:val="24"/>
        </w:rPr>
        <w:t xml:space="preserve"> on our conversation</w:t>
      </w:r>
      <w:r w:rsidRPr="004A2187" w:rsidR="00D40225">
        <w:rPr>
          <w:rFonts w:eastAsia="Times New Roman" w:asciiTheme="minorHAnsi" w:hAnsiTheme="minorHAnsi" w:cstheme="minorHAnsi"/>
          <w:sz w:val="24"/>
          <w:szCs w:val="24"/>
        </w:rPr>
        <w:t xml:space="preserve"> and be respectful of your time</w:t>
      </w:r>
      <w:r w:rsidRPr="004A2187">
        <w:rPr>
          <w:rFonts w:eastAsia="Times New Roman" w:asciiTheme="minorHAnsi" w:hAnsiTheme="minorHAnsi" w:cstheme="minorHAnsi"/>
          <w:sz w:val="24"/>
          <w:szCs w:val="24"/>
        </w:rPr>
        <w:t>.</w:t>
      </w:r>
      <w:r w:rsidRPr="004A2187" w:rsidR="00D7509E">
        <w:rPr>
          <w:rFonts w:eastAsia="Times New Roman" w:asciiTheme="minorHAnsi" w:hAnsiTheme="minorHAnsi" w:cstheme="minorHAnsi"/>
          <w:sz w:val="24"/>
          <w:szCs w:val="24"/>
        </w:rPr>
        <w:t xml:space="preserve"> At the end of the group, they might have a couple</w:t>
      </w:r>
      <w:r w:rsidR="00C855AE">
        <w:rPr>
          <w:rFonts w:eastAsia="Times New Roman" w:asciiTheme="minorHAnsi" w:hAnsiTheme="minorHAnsi" w:cstheme="minorHAnsi"/>
          <w:sz w:val="24"/>
          <w:szCs w:val="24"/>
        </w:rPr>
        <w:t xml:space="preserve"> of</w:t>
      </w:r>
      <w:r w:rsidRPr="004A2187" w:rsidR="00D7509E">
        <w:rPr>
          <w:rFonts w:eastAsia="Times New Roman" w:asciiTheme="minorHAnsi" w:hAnsiTheme="minorHAnsi" w:cstheme="minorHAnsi"/>
          <w:sz w:val="24"/>
          <w:szCs w:val="24"/>
        </w:rPr>
        <w:t xml:space="preserve"> </w:t>
      </w:r>
      <w:r w:rsidRPr="004A2187" w:rsidR="00D40225">
        <w:rPr>
          <w:rFonts w:eastAsia="Times New Roman" w:asciiTheme="minorHAnsi" w:hAnsiTheme="minorHAnsi" w:cstheme="minorHAnsi"/>
          <w:sz w:val="24"/>
          <w:szCs w:val="24"/>
        </w:rPr>
        <w:t>clarifying</w:t>
      </w:r>
      <w:r w:rsidRPr="004A2187" w:rsidR="00D7509E">
        <w:rPr>
          <w:rFonts w:eastAsia="Times New Roman" w:asciiTheme="minorHAnsi" w:hAnsiTheme="minorHAnsi" w:cstheme="minorHAnsi"/>
          <w:sz w:val="24"/>
          <w:szCs w:val="24"/>
        </w:rPr>
        <w:t xml:space="preserve"> questions </w:t>
      </w:r>
      <w:r w:rsidRPr="004A2187" w:rsidR="00D40225">
        <w:rPr>
          <w:rFonts w:eastAsia="Times New Roman" w:asciiTheme="minorHAnsi" w:hAnsiTheme="minorHAnsi" w:cstheme="minorHAnsi"/>
          <w:sz w:val="24"/>
          <w:szCs w:val="24"/>
        </w:rPr>
        <w:t>for us.</w:t>
      </w:r>
    </w:p>
    <w:bookmarkEnd w:id="70"/>
    <w:p w:rsidR="00E02182" w:rsidP="00E02182" w:rsidRDefault="00E02182" w14:paraId="4359EF26" w14:textId="77777777">
      <w:pPr>
        <w:pStyle w:val="ListParagraph"/>
        <w:spacing w:before="0" w:after="0" w:line="240" w:lineRule="auto"/>
        <w:contextualSpacing w:val="0"/>
        <w:rPr>
          <w:rFonts w:eastAsia="Times New Roman" w:asciiTheme="minorHAnsi" w:hAnsiTheme="minorHAnsi" w:cstheme="minorHAnsi"/>
          <w:sz w:val="24"/>
          <w:szCs w:val="24"/>
        </w:rPr>
      </w:pPr>
    </w:p>
    <w:p w:rsidR="00E02182" w:rsidP="003323EB" w:rsidRDefault="00164950" w14:paraId="144CECB3" w14:textId="792C5B82">
      <w:pPr>
        <w:pStyle w:val="ListParagraph"/>
        <w:numPr>
          <w:ilvl w:val="0"/>
          <w:numId w:val="1"/>
        </w:numPr>
        <w:spacing w:before="0" w:after="0" w:line="240" w:lineRule="auto"/>
        <w:contextualSpacing w:val="0"/>
        <w:rPr>
          <w:rFonts w:eastAsia="Times New Roman" w:asciiTheme="minorHAnsi" w:hAnsiTheme="minorHAnsi" w:cstheme="minorHAnsi"/>
          <w:sz w:val="24"/>
          <w:szCs w:val="24"/>
        </w:rPr>
      </w:pPr>
      <w:r w:rsidRPr="004A2187">
        <w:rPr>
          <w:rFonts w:eastAsia="Times New Roman" w:asciiTheme="minorHAnsi" w:hAnsiTheme="minorHAnsi" w:cstheme="minorHAnsi"/>
          <w:sz w:val="24"/>
          <w:szCs w:val="24"/>
        </w:rPr>
        <w:t xml:space="preserve">I’ll be </w:t>
      </w:r>
      <w:r w:rsidR="002476C3">
        <w:rPr>
          <w:rFonts w:eastAsia="Times New Roman" w:asciiTheme="minorHAnsi" w:hAnsiTheme="minorHAnsi" w:cstheme="minorHAnsi"/>
          <w:sz w:val="24"/>
          <w:szCs w:val="24"/>
        </w:rPr>
        <w:t xml:space="preserve">video </w:t>
      </w:r>
      <w:r w:rsidRPr="004A2187">
        <w:rPr>
          <w:rFonts w:eastAsia="Times New Roman" w:asciiTheme="minorHAnsi" w:hAnsiTheme="minorHAnsi" w:cstheme="minorHAnsi"/>
          <w:sz w:val="24"/>
          <w:szCs w:val="24"/>
        </w:rPr>
        <w:t>recording our conversation</w:t>
      </w:r>
      <w:r w:rsidR="004450D3">
        <w:rPr>
          <w:rFonts w:eastAsia="Times New Roman" w:asciiTheme="minorHAnsi" w:hAnsiTheme="minorHAnsi" w:cstheme="minorHAnsi"/>
          <w:sz w:val="24"/>
          <w:szCs w:val="24"/>
        </w:rPr>
        <w:t>; it</w:t>
      </w:r>
      <w:r w:rsidR="00E02182">
        <w:rPr>
          <w:rFonts w:eastAsia="Times New Roman" w:asciiTheme="minorHAnsi" w:hAnsiTheme="minorHAnsi" w:cstheme="minorHAnsi"/>
          <w:sz w:val="24"/>
          <w:szCs w:val="24"/>
        </w:rPr>
        <w:t xml:space="preserve"> will only</w:t>
      </w:r>
      <w:r w:rsidRPr="004A2187">
        <w:rPr>
          <w:rFonts w:eastAsia="Times New Roman" w:asciiTheme="minorHAnsi" w:hAnsiTheme="minorHAnsi" w:cstheme="minorHAnsi"/>
          <w:sz w:val="24"/>
          <w:szCs w:val="24"/>
        </w:rPr>
        <w:t xml:space="preserve"> be used to confirm our notes</w:t>
      </w:r>
      <w:r w:rsidR="004450D3">
        <w:rPr>
          <w:rFonts w:eastAsia="Times New Roman" w:asciiTheme="minorHAnsi" w:hAnsiTheme="minorHAnsi" w:cstheme="minorHAnsi"/>
          <w:sz w:val="24"/>
          <w:szCs w:val="24"/>
        </w:rPr>
        <w:t>.</w:t>
      </w:r>
      <w:r w:rsidR="00E02182">
        <w:rPr>
          <w:rFonts w:eastAsia="Times New Roman" w:asciiTheme="minorHAnsi" w:hAnsiTheme="minorHAnsi" w:cstheme="minorHAnsi"/>
          <w:sz w:val="24"/>
          <w:szCs w:val="24"/>
        </w:rPr>
        <w:t xml:space="preserve"> Only the research staff will have access to this taping and no </w:t>
      </w:r>
      <w:r w:rsidR="00692042">
        <w:rPr>
          <w:rFonts w:eastAsia="Times New Roman" w:asciiTheme="minorHAnsi" w:hAnsiTheme="minorHAnsi" w:cstheme="minorHAnsi"/>
          <w:sz w:val="24"/>
          <w:szCs w:val="24"/>
        </w:rPr>
        <w:t>personally identifiable</w:t>
      </w:r>
      <w:r w:rsidR="00E02182">
        <w:rPr>
          <w:rFonts w:eastAsia="Times New Roman" w:asciiTheme="minorHAnsi" w:hAnsiTheme="minorHAnsi" w:cstheme="minorHAnsi"/>
          <w:sz w:val="24"/>
          <w:szCs w:val="24"/>
        </w:rPr>
        <w:t xml:space="preserve"> information will be used in connection with the recording. Does everyone agree to be recorded? </w:t>
      </w:r>
      <w:r w:rsidRPr="00240E1C" w:rsidR="00E02182">
        <w:rPr>
          <w:rFonts w:asciiTheme="minorHAnsi" w:hAnsiTheme="minorHAnsi"/>
          <w:b/>
          <w:sz w:val="24"/>
          <w:highlight w:val="yellow"/>
        </w:rPr>
        <w:t>[</w:t>
      </w:r>
      <w:r w:rsidRPr="00E02182" w:rsidR="00E02182">
        <w:rPr>
          <w:rFonts w:eastAsia="Times New Roman" w:asciiTheme="minorHAnsi" w:hAnsiTheme="minorHAnsi" w:cstheme="minorHAnsi"/>
          <w:b/>
          <w:bCs/>
          <w:sz w:val="24"/>
          <w:szCs w:val="24"/>
          <w:highlight w:val="yellow"/>
        </w:rPr>
        <w:t>ASK FOR AGREEMENT THROUGH A SHOW OF HANDS OR HEAD NOD]</w:t>
      </w:r>
      <w:r w:rsidR="00E02182">
        <w:rPr>
          <w:rFonts w:eastAsia="Times New Roman" w:asciiTheme="minorHAnsi" w:hAnsiTheme="minorHAnsi" w:cstheme="minorHAnsi"/>
          <w:sz w:val="24"/>
          <w:szCs w:val="24"/>
        </w:rPr>
        <w:t xml:space="preserve"> </w:t>
      </w:r>
      <w:r w:rsidRPr="004A2187" w:rsidR="00E02182">
        <w:rPr>
          <w:rFonts w:eastAsia="Times New Roman" w:asciiTheme="minorHAnsi" w:hAnsiTheme="minorHAnsi" w:cstheme="minorHAnsi"/>
          <w:sz w:val="24"/>
          <w:szCs w:val="24"/>
        </w:rPr>
        <w:t>I am going to start the recording now.</w:t>
      </w:r>
    </w:p>
    <w:p w:rsidRPr="006D3FB0" w:rsidR="006D3FB0" w:rsidP="006D3FB0" w:rsidRDefault="006D3FB0" w14:paraId="68C60698" w14:textId="77777777">
      <w:pPr>
        <w:pStyle w:val="ListParagraph"/>
        <w:rPr>
          <w:rFonts w:eastAsia="Times New Roman" w:asciiTheme="minorHAnsi" w:hAnsiTheme="minorHAnsi" w:cstheme="minorHAnsi"/>
          <w:sz w:val="24"/>
          <w:szCs w:val="24"/>
        </w:rPr>
      </w:pPr>
    </w:p>
    <w:p w:rsidRPr="006D3FB0" w:rsidR="00164950" w:rsidP="003323EB" w:rsidRDefault="00164950" w14:paraId="53D81BAF" w14:textId="27AC83A0">
      <w:pPr>
        <w:pStyle w:val="ListParagraph"/>
        <w:numPr>
          <w:ilvl w:val="0"/>
          <w:numId w:val="1"/>
        </w:numPr>
        <w:spacing w:before="0" w:after="0" w:line="240" w:lineRule="auto"/>
        <w:contextualSpacing w:val="0"/>
        <w:rPr>
          <w:rFonts w:eastAsia="Times New Roman" w:asciiTheme="minorHAnsi" w:hAnsiTheme="minorHAnsi" w:cstheme="minorBidi"/>
          <w:sz w:val="24"/>
          <w:szCs w:val="24"/>
        </w:rPr>
      </w:pPr>
      <w:r w:rsidRPr="15FB7D4A">
        <w:rPr>
          <w:rFonts w:eastAsia="Times New Roman" w:asciiTheme="minorHAnsi" w:hAnsiTheme="minorHAnsi" w:cstheme="minorBidi"/>
          <w:sz w:val="24"/>
          <w:szCs w:val="24"/>
        </w:rPr>
        <w:t xml:space="preserve">Our discussion should take no </w:t>
      </w:r>
      <w:r w:rsidRPr="15FB7D4A" w:rsidR="00182F01">
        <w:rPr>
          <w:rFonts w:eastAsia="Times New Roman" w:asciiTheme="minorHAnsi" w:hAnsiTheme="minorHAnsi" w:cstheme="minorBidi"/>
          <w:sz w:val="24"/>
          <w:szCs w:val="24"/>
        </w:rPr>
        <w:t>more</w:t>
      </w:r>
      <w:r w:rsidRPr="15FB7D4A">
        <w:rPr>
          <w:rFonts w:eastAsia="Times New Roman" w:asciiTheme="minorHAnsi" w:hAnsiTheme="minorHAnsi" w:cstheme="minorBidi"/>
          <w:sz w:val="24"/>
          <w:szCs w:val="24"/>
        </w:rPr>
        <w:t xml:space="preserve"> than 90 minutes.</w:t>
      </w:r>
      <w:r w:rsidRPr="15FB7D4A" w:rsidR="006D3FB0">
        <w:rPr>
          <w:rFonts w:eastAsia="Times New Roman" w:asciiTheme="minorHAnsi" w:hAnsiTheme="minorHAnsi" w:cstheme="minorBidi"/>
          <w:sz w:val="24"/>
          <w:szCs w:val="24"/>
        </w:rPr>
        <w:t xml:space="preserve"> </w:t>
      </w:r>
      <w:r w:rsidRPr="15FB7D4A">
        <w:rPr>
          <w:rFonts w:eastAsia="Times New Roman" w:asciiTheme="minorHAnsi" w:hAnsiTheme="minorHAnsi" w:cstheme="minorBidi"/>
          <w:sz w:val="24"/>
          <w:szCs w:val="24"/>
        </w:rPr>
        <w:t>I appreciate the time that you carved out to be here, and I want to be respectful of that, so I may interrupt us so that we stay on track.</w:t>
      </w:r>
    </w:p>
    <w:p w:rsidRPr="004A2187" w:rsidR="00164950" w:rsidP="00D40225" w:rsidRDefault="00164950" w14:paraId="24AAF599" w14:textId="77777777">
      <w:pPr>
        <w:spacing w:before="0" w:after="0" w:line="240" w:lineRule="auto"/>
        <w:rPr>
          <w:rFonts w:asciiTheme="minorHAnsi" w:hAnsiTheme="minorHAnsi" w:cstheme="minorHAnsi"/>
          <w:sz w:val="24"/>
          <w:szCs w:val="24"/>
        </w:rPr>
      </w:pPr>
    </w:p>
    <w:p w:rsidRPr="004A2187" w:rsidR="00164950" w:rsidP="00D40225" w:rsidRDefault="00164950" w14:paraId="4D9CAD12" w14:textId="6C663543">
      <w:pPr>
        <w:spacing w:before="0" w:after="0" w:line="240" w:lineRule="auto"/>
        <w:rPr>
          <w:rFonts w:asciiTheme="minorHAnsi" w:hAnsiTheme="minorHAnsi" w:cstheme="minorBidi"/>
          <w:sz w:val="24"/>
          <w:szCs w:val="24"/>
        </w:rPr>
      </w:pPr>
      <w:r w:rsidRPr="675ADA89">
        <w:rPr>
          <w:rFonts w:asciiTheme="minorHAnsi" w:hAnsiTheme="minorHAnsi" w:cstheme="minorBidi"/>
          <w:sz w:val="24"/>
          <w:szCs w:val="24"/>
        </w:rPr>
        <w:t>Do you have any questions before we begin?</w:t>
      </w:r>
      <w:bookmarkEnd w:id="64"/>
    </w:p>
    <w:p w:rsidRPr="004A2187" w:rsidR="00164950" w:rsidP="00D40225" w:rsidRDefault="00164950" w14:paraId="0EA8781D" w14:textId="77777777">
      <w:pPr>
        <w:spacing w:before="0" w:after="0" w:line="240" w:lineRule="auto"/>
        <w:rPr>
          <w:rFonts w:asciiTheme="minorHAnsi" w:hAnsiTheme="minorHAnsi" w:cstheme="minorHAnsi"/>
          <w:sz w:val="24"/>
          <w:szCs w:val="24"/>
        </w:rPr>
      </w:pPr>
    </w:p>
    <w:p w:rsidR="00E70151" w:rsidRDefault="00E70151" w14:paraId="48529145" w14:textId="77777777">
      <w:pPr>
        <w:spacing w:before="0" w:line="276" w:lineRule="auto"/>
        <w:rPr>
          <w:rFonts w:asciiTheme="minorHAnsi" w:hAnsiTheme="minorHAnsi" w:cstheme="minorHAnsi"/>
          <w:b/>
          <w:bCs/>
          <w:sz w:val="24"/>
          <w:szCs w:val="24"/>
        </w:rPr>
      </w:pPr>
      <w:r>
        <w:rPr>
          <w:rFonts w:asciiTheme="minorHAnsi" w:hAnsiTheme="minorHAnsi" w:cstheme="minorHAnsi"/>
          <w:b/>
          <w:bCs/>
          <w:sz w:val="24"/>
          <w:szCs w:val="24"/>
        </w:rPr>
        <w:br w:type="page"/>
      </w:r>
    </w:p>
    <w:p w:rsidRPr="004A2187" w:rsidR="006D3FB0" w:rsidP="006D3FB0" w:rsidRDefault="006D3FB0" w14:paraId="38778FD7" w14:textId="22C3B063">
      <w:pPr>
        <w:spacing w:before="0" w:after="0" w:line="240" w:lineRule="auto"/>
        <w:rPr>
          <w:rFonts w:asciiTheme="minorHAnsi" w:hAnsiTheme="minorHAnsi" w:cstheme="minorHAnsi"/>
          <w:b/>
          <w:bCs/>
          <w:sz w:val="24"/>
          <w:szCs w:val="24"/>
        </w:rPr>
      </w:pPr>
      <w:r w:rsidRPr="004A2187">
        <w:rPr>
          <w:rFonts w:asciiTheme="minorHAnsi" w:hAnsiTheme="minorHAnsi" w:cstheme="minorHAnsi"/>
          <w:b/>
          <w:bCs/>
          <w:sz w:val="24"/>
          <w:szCs w:val="24"/>
        </w:rPr>
        <w:lastRenderedPageBreak/>
        <w:t>Introductions/Ice Breaker</w:t>
      </w:r>
    </w:p>
    <w:p w:rsidRPr="004A2187" w:rsidR="006D3FB0" w:rsidP="006D3FB0" w:rsidRDefault="006D3FB0" w14:paraId="5DD5EBEB" w14:textId="29BBD4B4">
      <w:pPr>
        <w:spacing w:before="0" w:after="0" w:line="240" w:lineRule="auto"/>
        <w:rPr>
          <w:rFonts w:asciiTheme="minorHAnsi" w:hAnsiTheme="minorHAnsi" w:cstheme="minorBidi"/>
          <w:sz w:val="24"/>
          <w:szCs w:val="24"/>
        </w:rPr>
      </w:pPr>
      <w:r w:rsidRPr="7F619E92">
        <w:rPr>
          <w:rFonts w:asciiTheme="minorHAnsi" w:hAnsiTheme="minorHAnsi" w:cstheme="minorBidi"/>
          <w:sz w:val="24"/>
          <w:szCs w:val="24"/>
        </w:rPr>
        <w:t xml:space="preserve">I’d like to start by getting to know each of you a bit better. So, I’m going to have everyone go around and share their first name, where </w:t>
      </w:r>
      <w:r w:rsidRPr="7F619E92">
        <w:rPr>
          <w:rFonts w:asciiTheme="minorHAnsi" w:hAnsiTheme="minorHAnsi" w:cstheme="minorBidi"/>
          <w:sz w:val="24"/>
          <w:szCs w:val="24"/>
        </w:rPr>
        <w:t xml:space="preserve">you </w:t>
      </w:r>
      <w:r w:rsidR="00D77336">
        <w:rPr>
          <w:rFonts w:asciiTheme="minorHAnsi" w:hAnsiTheme="minorHAnsi" w:cstheme="minorBidi"/>
          <w:sz w:val="24"/>
          <w:szCs w:val="24"/>
        </w:rPr>
        <w:t>live</w:t>
      </w:r>
      <w:r w:rsidRPr="7F619E92">
        <w:rPr>
          <w:rFonts w:asciiTheme="minorHAnsi" w:hAnsiTheme="minorHAnsi" w:cstheme="minorBidi"/>
          <w:sz w:val="24"/>
          <w:szCs w:val="24"/>
        </w:rPr>
        <w:t xml:space="preserve">, </w:t>
      </w:r>
      <w:r w:rsidRPr="7F619E92">
        <w:rPr>
          <w:rFonts w:asciiTheme="minorHAnsi" w:hAnsiTheme="minorHAnsi" w:cstheme="minorBidi"/>
          <w:sz w:val="24"/>
          <w:szCs w:val="24"/>
        </w:rPr>
        <w:t xml:space="preserve">and </w:t>
      </w:r>
      <w:r w:rsidRPr="7F619E92" w:rsidR="5E61B3AA">
        <w:rPr>
          <w:rFonts w:asciiTheme="minorHAnsi" w:hAnsiTheme="minorHAnsi" w:cstheme="minorBidi"/>
          <w:sz w:val="24"/>
          <w:szCs w:val="24"/>
        </w:rPr>
        <w:t>your favorite type of food to make at home.</w:t>
      </w:r>
      <w:r xmlns:w="http://schemas.openxmlformats.org/wordprocessingml/2006/main" w:rsidR="00D967B4">
        <w:rPr>
          <w:rFonts w:asciiTheme="minorHAnsi" w:hAnsiTheme="minorHAnsi" w:cstheme="minorBidi"/>
          <w:sz w:val="24"/>
          <w:szCs w:val="24"/>
        </w:rPr>
        <w:t xml:space="preserve"> </w:t>
      </w:r>
      <w:r xmlns:w="http://schemas.openxmlformats.org/wordprocessingml/2006/main" w:rsidRPr="00877A16" w:rsidR="00C51883">
        <w:rPr>
          <w:rFonts w:asciiTheme="minorHAnsi" w:hAnsiTheme="minorHAnsi" w:cstheme="minorBidi"/>
          <w:b/>
          <w:bCs/>
          <w:sz w:val="24"/>
          <w:szCs w:val="24"/>
          <w:highlight w:val="yellow"/>
        </w:rPr>
        <w:t>ABOUT TRIBAL AFFILIATION.]</w:t>
      </w:r>
      <w:r xmlns:w="http://schemas.openxmlformats.org/wordprocessingml/2006/main" w:rsidRPr="00877A16" w:rsidR="00A952A2">
        <w:rPr>
          <w:rFonts w:asciiTheme="minorHAnsi" w:hAnsiTheme="minorHAnsi" w:cstheme="minorBidi"/>
          <w:b/>
          <w:sz w:val="24"/>
          <w:szCs w:val="24"/>
          <w:highlight w:val="yellow"/>
        </w:rPr>
        <w:t xml:space="preserve">AMERICAN INDIAN/ALASKA NATIVE GROUPS, ALSO ASK </w:t>
      </w:r>
      <w:r xmlns:w="http://schemas.openxmlformats.org/wordprocessingml/2006/main" w:rsidRPr="00877A16" w:rsidR="00D967B4">
        <w:rPr>
          <w:rFonts w:asciiTheme="minorHAnsi" w:hAnsiTheme="minorHAnsi" w:cstheme="minorBidi"/>
          <w:b/>
          <w:sz w:val="24"/>
          <w:szCs w:val="24"/>
          <w:highlight w:val="yellow"/>
        </w:rPr>
        <w:t xml:space="preserve">[FOR </w:t>
      </w:r>
    </w:p>
    <w:p w:rsidRPr="004A2187" w:rsidR="006D3FB0" w:rsidP="006D3FB0" w:rsidRDefault="006D3FB0" w14:paraId="72C874C7" w14:textId="77777777">
      <w:pPr>
        <w:spacing w:before="0" w:after="0" w:line="240" w:lineRule="auto"/>
        <w:rPr>
          <w:rFonts w:asciiTheme="minorHAnsi" w:hAnsiTheme="minorHAnsi" w:cstheme="minorHAnsi"/>
          <w:color w:val="auto"/>
          <w:sz w:val="24"/>
          <w:szCs w:val="24"/>
        </w:rPr>
      </w:pPr>
    </w:p>
    <w:p w:rsidRPr="004A2187" w:rsidR="006D3FB0" w:rsidP="006D3FB0" w:rsidRDefault="006D3FB0" w14:paraId="0F34F167" w14:textId="77777777">
      <w:pPr>
        <w:spacing w:before="0" w:after="0" w:line="240" w:lineRule="auto"/>
        <w:rPr>
          <w:rFonts w:asciiTheme="minorHAnsi" w:hAnsiTheme="minorHAnsi" w:cstheme="minorHAnsi"/>
          <w:color w:val="auto"/>
          <w:sz w:val="24"/>
          <w:szCs w:val="24"/>
        </w:rPr>
      </w:pPr>
      <w:r w:rsidRPr="004A2187">
        <w:rPr>
          <w:rFonts w:asciiTheme="minorHAnsi" w:hAnsiTheme="minorHAnsi" w:cstheme="minorHAnsi"/>
          <w:color w:val="auto"/>
          <w:sz w:val="24"/>
          <w:szCs w:val="24"/>
        </w:rPr>
        <w:t>I can go ahead and get us started.</w:t>
      </w:r>
    </w:p>
    <w:p w:rsidRPr="004A2187" w:rsidR="006D3FB0" w:rsidP="006D3FB0" w:rsidRDefault="006D3FB0" w14:paraId="7D1DC0AD" w14:textId="77777777">
      <w:pPr>
        <w:spacing w:before="0" w:after="0" w:line="240" w:lineRule="auto"/>
        <w:rPr>
          <w:rFonts w:asciiTheme="minorHAnsi" w:hAnsiTheme="minorHAnsi" w:cstheme="minorHAnsi"/>
          <w:color w:val="auto"/>
          <w:sz w:val="24"/>
          <w:szCs w:val="24"/>
        </w:rPr>
      </w:pPr>
    </w:p>
    <w:p w:rsidRPr="00936ACE" w:rsidR="006D3FB0" w:rsidP="00240E1C" w:rsidRDefault="006D3FB0" w14:paraId="797598E4" w14:textId="32A03A8B">
      <w:pPr>
        <w:spacing w:before="0" w:after="0" w:line="240" w:lineRule="auto"/>
        <w:rPr>
          <w:rFonts w:asciiTheme="minorHAnsi" w:hAnsiTheme="minorHAnsi" w:cstheme="minorBidi"/>
          <w:b/>
          <w:color w:val="auto"/>
          <w:sz w:val="24"/>
          <w:szCs w:val="24"/>
        </w:rPr>
      </w:pPr>
      <w:r w:rsidRPr="00936ACE">
        <w:rPr>
          <w:rFonts w:asciiTheme="minorHAnsi" w:hAnsiTheme="minorHAnsi" w:cstheme="minorBidi"/>
          <w:b/>
          <w:color w:val="auto"/>
          <w:sz w:val="24"/>
          <w:szCs w:val="24"/>
          <w:highlight w:val="yellow"/>
        </w:rPr>
        <w:t>[</w:t>
      </w:r>
      <w:r w:rsidRPr="00936ACE">
        <w:rPr>
          <w:rFonts w:asciiTheme="minorHAnsi" w:hAnsiTheme="minorHAnsi" w:cstheme="minorBidi"/>
          <w:b/>
          <w:caps/>
          <w:color w:val="auto"/>
          <w:sz w:val="24"/>
          <w:szCs w:val="24"/>
          <w:highlight w:val="yellow"/>
        </w:rPr>
        <w:t>Moderator introduces self</w:t>
      </w:r>
      <w:r w:rsidRPr="00936ACE" w:rsidR="1A8AC134">
        <w:rPr>
          <w:rFonts w:asciiTheme="minorHAnsi" w:hAnsiTheme="minorHAnsi" w:cstheme="minorBidi"/>
          <w:b/>
          <w:bCs/>
          <w:caps/>
          <w:color w:val="auto"/>
          <w:sz w:val="24"/>
          <w:szCs w:val="24"/>
          <w:highlight w:val="yellow"/>
        </w:rPr>
        <w:t>, answers the questions,</w:t>
      </w:r>
      <w:r w:rsidRPr="00936ACE">
        <w:rPr>
          <w:rFonts w:asciiTheme="minorHAnsi" w:hAnsiTheme="minorHAnsi" w:cstheme="minorBidi"/>
          <w:b/>
          <w:caps/>
          <w:color w:val="auto"/>
          <w:sz w:val="24"/>
          <w:szCs w:val="24"/>
          <w:highlight w:val="yellow"/>
        </w:rPr>
        <w:t xml:space="preserve"> and then has each participant introduce themselves and respond to </w:t>
      </w:r>
      <w:r w:rsidRPr="00936ACE" w:rsidR="17F5A4B1">
        <w:rPr>
          <w:rFonts w:asciiTheme="minorHAnsi" w:hAnsiTheme="minorHAnsi" w:cstheme="minorBidi"/>
          <w:b/>
          <w:bCs/>
          <w:caps/>
          <w:color w:val="auto"/>
          <w:sz w:val="24"/>
          <w:szCs w:val="24"/>
          <w:highlight w:val="yellow"/>
        </w:rPr>
        <w:t xml:space="preserve">the </w:t>
      </w:r>
      <w:r w:rsidRPr="00936ACE">
        <w:rPr>
          <w:rFonts w:asciiTheme="minorHAnsi" w:hAnsiTheme="minorHAnsi" w:cstheme="minorBidi"/>
          <w:b/>
          <w:caps/>
          <w:color w:val="auto"/>
          <w:sz w:val="24"/>
          <w:szCs w:val="24"/>
          <w:highlight w:val="yellow"/>
        </w:rPr>
        <w:t>icebreaker</w:t>
      </w:r>
      <w:r w:rsidRPr="00936ACE" w:rsidR="0F3D3A4F">
        <w:rPr>
          <w:rFonts w:asciiTheme="minorHAnsi" w:hAnsiTheme="minorHAnsi" w:cstheme="minorBidi"/>
          <w:b/>
          <w:bCs/>
          <w:caps/>
          <w:color w:val="auto"/>
          <w:sz w:val="24"/>
          <w:szCs w:val="24"/>
          <w:highlight w:val="yellow"/>
        </w:rPr>
        <w:t xml:space="preserve"> questions</w:t>
      </w:r>
      <w:r w:rsidRPr="00936ACE">
        <w:rPr>
          <w:rFonts w:asciiTheme="minorHAnsi" w:hAnsiTheme="minorHAnsi" w:cstheme="minorBidi"/>
          <w:b/>
          <w:bCs/>
          <w:caps/>
          <w:color w:val="auto"/>
          <w:sz w:val="24"/>
          <w:szCs w:val="24"/>
          <w:highlight w:val="yellow"/>
        </w:rPr>
        <w:t>.</w:t>
      </w:r>
      <w:r w:rsidRPr="00936ACE">
        <w:rPr>
          <w:rFonts w:asciiTheme="minorHAnsi" w:hAnsiTheme="minorHAnsi" w:cstheme="minorBidi"/>
          <w:b/>
          <w:bCs/>
          <w:color w:val="auto"/>
          <w:sz w:val="24"/>
          <w:szCs w:val="24"/>
          <w:highlight w:val="yellow"/>
        </w:rPr>
        <w:t>]</w:t>
      </w:r>
      <w:r w:rsidRPr="00936ACE" w:rsidR="00C46B47">
        <w:rPr>
          <w:rFonts w:asciiTheme="minorHAnsi" w:hAnsiTheme="minorHAnsi" w:cstheme="minorBidi"/>
          <w:color w:val="auto"/>
          <w:sz w:val="24"/>
          <w:szCs w:val="24"/>
        </w:rPr>
        <w:t xml:space="preserve"> </w:t>
      </w:r>
    </w:p>
    <w:p w:rsidRPr="00C46B47" w:rsidR="00F7171C" w:rsidP="00F7171C" w:rsidRDefault="00F7171C" w14:paraId="4473E48E" w14:textId="77777777">
      <w:pPr>
        <w:pStyle w:val="ListParagraph"/>
        <w:spacing w:before="0" w:after="0" w:line="240" w:lineRule="auto"/>
        <w:rPr>
          <w:rFonts w:asciiTheme="minorHAnsi" w:hAnsiTheme="minorHAnsi" w:cstheme="minorBidi"/>
          <w:b/>
          <w:color w:val="auto"/>
          <w:sz w:val="24"/>
          <w:szCs w:val="24"/>
        </w:rPr>
      </w:pPr>
    </w:p>
    <w:p w:rsidR="00C46B47" w:rsidP="00240E1C" w:rsidRDefault="00C46B47" w14:paraId="013DC9F8" w14:textId="25DBD3A3">
      <w:pPr>
        <w:spacing w:before="0" w:after="0" w:line="240" w:lineRule="auto"/>
      </w:pPr>
      <w:r w:rsidRPr="00936ACE">
        <w:rPr>
          <w:rFonts w:asciiTheme="minorHAnsi" w:hAnsiTheme="minorHAnsi" w:cstheme="minorBidi"/>
          <w:b/>
          <w:color w:val="auto"/>
          <w:sz w:val="24"/>
          <w:szCs w:val="24"/>
          <w:highlight w:val="yellow"/>
        </w:rPr>
        <w:t>[MODERATOR TO PROBE AS NEEDED TO GET PARTICIPANTS COMFORTABLE AND TO ESTABLISH RAPPORT</w:t>
      </w:r>
      <w:r w:rsidRPr="00936ACE">
        <w:rPr>
          <w:rFonts w:asciiTheme="minorHAnsi" w:hAnsiTheme="minorHAnsi" w:cstheme="minorBidi"/>
          <w:b/>
          <w:color w:val="auto"/>
          <w:sz w:val="24"/>
          <w:szCs w:val="24"/>
          <w:highlight w:val="yellow"/>
        </w:rPr>
        <w:t>.]</w:t>
      </w:r>
    </w:p>
    <w:p w:rsidRPr="004A2187" w:rsidR="006D3FB0" w:rsidP="006D3FB0" w:rsidRDefault="006D3FB0" w14:paraId="2F776056" w14:textId="77777777">
      <w:pPr>
        <w:spacing w:before="0" w:after="0" w:line="240" w:lineRule="auto"/>
        <w:rPr>
          <w:rFonts w:asciiTheme="minorHAnsi" w:hAnsiTheme="minorHAnsi" w:cstheme="minorHAnsi"/>
          <w:color w:val="auto"/>
          <w:sz w:val="24"/>
          <w:szCs w:val="24"/>
        </w:rPr>
      </w:pPr>
    </w:p>
    <w:p w:rsidRPr="004A2187" w:rsidR="006D3FB0" w:rsidP="006D3FB0" w:rsidRDefault="006D3FB0" w14:paraId="7D52CA4F" w14:textId="77777777">
      <w:pPr>
        <w:spacing w:before="0" w:after="0" w:line="240" w:lineRule="auto"/>
        <w:rPr>
          <w:rFonts w:asciiTheme="minorHAnsi" w:hAnsiTheme="minorHAnsi" w:cstheme="minorHAnsi"/>
          <w:sz w:val="24"/>
          <w:szCs w:val="24"/>
        </w:rPr>
      </w:pPr>
    </w:p>
    <w:p w:rsidR="006D3FB0" w:rsidP="006D3FB0" w:rsidRDefault="00545985" w14:paraId="6C283E72" w14:textId="77777777">
      <w:pPr>
        <w:spacing w:before="0" w:after="0" w:line="240" w:lineRule="auto"/>
        <w:rPr>
          <w:rFonts w:asciiTheme="minorHAnsi" w:hAnsiTheme="minorHAnsi" w:cstheme="minorBidi"/>
          <w:b/>
          <w:caps/>
          <w:sz w:val="24"/>
          <w:szCs w:val="24"/>
          <w:u w:val="single"/>
        </w:rPr>
      </w:pPr>
    </w:p>
    <w:p w:rsidR="003163DA" w:rsidP="006D3FB0" w:rsidRDefault="003163DA" w14:paraId="5EF07E18" w14:textId="77777777">
      <w:pPr>
        <w:spacing w:before="0" w:after="0" w:line="240" w:lineRule="auto"/>
        <w:rPr>
          <w:rFonts w:asciiTheme="minorHAnsi" w:hAnsiTheme="minorHAnsi" w:cstheme="minorBidi"/>
          <w:b/>
          <w:caps/>
          <w:sz w:val="24"/>
          <w:szCs w:val="24"/>
          <w:u w:val="single"/>
        </w:rPr>
      </w:pPr>
    </w:p>
    <w:p w:rsidRPr="00240E1C" w:rsidR="006D3FB0" w:rsidP="006D3FB0" w:rsidRDefault="009B37E6" w14:paraId="47C231F6" w14:textId="7711A8CF">
      <w:pPr>
        <w:spacing w:before="0" w:after="0" w:line="240" w:lineRule="auto"/>
        <w:rPr>
          <w:rFonts w:asciiTheme="minorHAnsi" w:hAnsiTheme="minorHAnsi"/>
          <w:sz w:val="24"/>
        </w:rPr>
      </w:pPr>
      <w:r w:rsidRPr="00240E1C">
        <w:rPr>
          <w:rFonts w:asciiTheme="minorHAnsi" w:hAnsiTheme="minorHAnsi"/>
          <w:b/>
          <w:caps/>
          <w:sz w:val="24"/>
          <w:highlight w:val="yellow"/>
        </w:rPr>
        <w:t>[MODERATOR: FOCUS ON THE BOLDED QUESTIONS</w:t>
      </w:r>
      <w:r xmlns:w="http://schemas.openxmlformats.org/wordprocessingml/2006/main" w:rsidRPr="009B37E6">
        <w:rPr>
          <w:rFonts w:asciiTheme="minorHAnsi" w:hAnsiTheme="minorHAnsi" w:cstheme="minorBidi"/>
          <w:b/>
          <w:caps/>
          <w:sz w:val="24"/>
          <w:szCs w:val="24"/>
          <w:highlight w:val="yellow"/>
        </w:rPr>
        <w:t>.</w:t>
      </w:r>
      <w:r xmlns:w="http://schemas.openxmlformats.org/wordprocessingml/2006/main" w:rsidR="00B6601C">
        <w:rPr>
          <w:rFonts w:asciiTheme="minorHAnsi" w:hAnsiTheme="minorHAnsi" w:cstheme="minorBidi"/>
          <w:b/>
          <w:caps/>
          <w:sz w:val="24"/>
          <w:szCs w:val="24"/>
          <w:highlight w:val="yellow"/>
        </w:rPr>
        <w:t xml:space="preserve"> as probes should be asked as time permits</w:t>
      </w:r>
      <w:r xmlns:w="http://schemas.openxmlformats.org/wordprocessingml/2006/main" w:rsidR="00B6601C">
        <w:rPr>
          <w:rFonts w:asciiTheme="minorHAnsi" w:hAnsiTheme="minorHAnsi" w:cstheme="minorBidi"/>
          <w:b/>
          <w:caps/>
          <w:sz w:val="24"/>
          <w:szCs w:val="24"/>
          <w:highlight w:val="yellow"/>
        </w:rPr>
        <w:t xml:space="preserve"> subquestions not identified</w:t>
      </w:r>
      <w:r xmlns:w="http://schemas.openxmlformats.org/wordprocessingml/2006/main" w:rsidR="00B15114">
        <w:rPr>
          <w:rFonts w:asciiTheme="minorHAnsi" w:hAnsiTheme="minorHAnsi" w:cstheme="minorBidi"/>
          <w:b/>
          <w:caps/>
          <w:sz w:val="24"/>
          <w:szCs w:val="24"/>
          <w:highlight w:val="yellow"/>
        </w:rPr>
        <w:t>PROBES SHOULD BE USED AS NEEDED TO OBTAIN/CLARIFY INFORMATION.</w:t>
      </w:r>
      <w:r xmlns:w="http://schemas.openxmlformats.org/wordprocessingml/2006/main" w:rsidR="00CF7444">
        <w:rPr>
          <w:rFonts w:asciiTheme="minorHAnsi" w:hAnsiTheme="minorHAnsi" w:cstheme="minorBidi"/>
          <w:b/>
          <w:caps/>
          <w:sz w:val="24"/>
          <w:szCs w:val="24"/>
          <w:highlight w:val="yellow"/>
        </w:rPr>
        <w:t xml:space="preserve">questions identified as </w:t>
      </w:r>
      <w:r xmlns:w="http://schemas.openxmlformats.org/wordprocessingml/2006/main" w:rsidR="00B15114">
        <w:rPr>
          <w:rFonts w:asciiTheme="minorHAnsi" w:hAnsiTheme="minorHAnsi" w:cstheme="minorBidi"/>
          <w:b/>
          <w:caps/>
          <w:sz w:val="24"/>
          <w:szCs w:val="24"/>
          <w:highlight w:val="yellow"/>
        </w:rPr>
        <w:t xml:space="preserve"> </w:t>
      </w:r>
      <w:r w:rsidRPr="00240E1C" w:rsidR="00B6601C">
        <w:rPr>
          <w:rFonts w:asciiTheme="minorHAnsi" w:hAnsiTheme="minorHAnsi"/>
          <w:b/>
          <w:caps/>
          <w:sz w:val="24"/>
          <w:highlight w:val="yellow"/>
        </w:rPr>
        <w:t>.</w:t>
      </w:r>
      <w:r w:rsidRPr="00240E1C">
        <w:rPr>
          <w:rFonts w:asciiTheme="minorHAnsi" w:hAnsiTheme="minorHAnsi"/>
          <w:b/>
          <w:caps/>
          <w:sz w:val="24"/>
          <w:highlight w:val="yellow"/>
        </w:rPr>
        <w:t>]</w:t>
      </w:r>
    </w:p>
    <w:p w:rsidR="009B37E6" w:rsidP="006D3FB0" w:rsidRDefault="009B37E6" w14:paraId="72CBB146" w14:textId="77777777">
      <w:pPr>
        <w:spacing w:before="0" w:after="0" w:line="240" w:lineRule="auto"/>
        <w:rPr>
          <w:rFonts w:asciiTheme="minorHAnsi" w:hAnsiTheme="minorHAnsi" w:cstheme="minorBidi"/>
          <w:b/>
          <w:caps/>
          <w:sz w:val="24"/>
          <w:szCs w:val="24"/>
          <w:u w:val="single"/>
        </w:rPr>
      </w:pPr>
    </w:p>
    <w:p w:rsidRPr="00240E1C" w:rsidR="00DF61D0" w:rsidP="00240E1C" w:rsidRDefault="00DF61D0" w14:paraId="7490A995" w14:textId="77777777">
      <w:pPr>
        <w:pStyle w:val="ListParagraph"/>
        <w:spacing w:before="0" w:after="0" w:line="240" w:lineRule="auto"/>
        <w:ind w:left="1440"/>
        <w:rPr>
          <w:moveTo w:author="Revision" w:date="2021-05-03T18:47:00Z" w:id="83"/>
          <w:rFonts w:asciiTheme="minorHAnsi" w:hAnsiTheme="minorHAnsi"/>
          <w:sz w:val="24"/>
        </w:rPr>
      </w:pPr>
      <w:moveToRangeStart w:author="Revision" w:date="2021-05-03T18:47:00Z" w:name="move70960058" w:id="84"/>
    </w:p>
    <w:p w:rsidRPr="004A2187" w:rsidR="006D3FB0" w:rsidP="006D3FB0" w:rsidRDefault="00E05D08" w14:paraId="4B224119" w14:textId="77777777">
      <w:pPr>
        <w:spacing w:before="0" w:after="0" w:line="240" w:lineRule="auto"/>
        <w:rPr>
          <w:rFonts w:asciiTheme="minorHAnsi" w:hAnsiTheme="minorHAnsi" w:cstheme="minorHAnsi"/>
          <w:i/>
          <w:iCs/>
          <w:sz w:val="24"/>
          <w:szCs w:val="24"/>
          <w:u w:val="single"/>
        </w:rPr>
      </w:pPr>
      <w:moveTo w:author="Revision" w:date="2021-05-03T18:47:00Z" w:id="86">
        <w:r>
          <w:rPr>
            <w:rFonts w:asciiTheme="minorHAnsi" w:hAnsiTheme="minorHAnsi" w:cstheme="minorHAnsi"/>
            <w:b/>
            <w:bCs/>
            <w:caps/>
            <w:sz w:val="24"/>
            <w:szCs w:val="24"/>
            <w:u w:val="single"/>
          </w:rPr>
          <w:t xml:space="preserve">PREVENTIVE MEASURES </w:t>
        </w:r>
        <w:r w:rsidRPr="004A2187">
          <w:rPr>
            <w:rFonts w:asciiTheme="minorHAnsi" w:hAnsiTheme="minorHAnsi" w:cstheme="minorHAnsi"/>
            <w:b/>
            <w:bCs/>
            <w:caps/>
            <w:sz w:val="24"/>
            <w:szCs w:val="24"/>
            <w:u w:val="single"/>
          </w:rPr>
          <w:t>(</w:t>
        </w:r>
      </w:moveTo>
      <w:moveToRangeEnd w:id="84"/>
    </w:p>
    <w:p w:rsidRPr="00F34F3C" w:rsidR="00E05D08" w:rsidP="00E05D08" w:rsidRDefault="00093486" w14:paraId="19086E2C" w14:textId="16C345BA">
      <w:pPr>
        <w:spacing w:before="0" w:line="276" w:lineRule="auto"/>
        <w:rPr>
          <w:rFonts w:asciiTheme="minorHAnsi" w:hAnsiTheme="minorHAnsi" w:cstheme="minorHAnsi"/>
          <w:iCs/>
          <w:sz w:val="24"/>
          <w:szCs w:val="24"/>
        </w:rPr>
      </w:pPr>
      <w:r xmlns:w="http://schemas.openxmlformats.org/wordprocessingml/2006/main">
        <w:rPr>
          <w:rFonts w:asciiTheme="minorHAnsi" w:hAnsiTheme="minorHAnsi" w:cstheme="minorHAnsi"/>
          <w:b/>
          <w:bCs/>
          <w:caps/>
          <w:sz w:val="24"/>
          <w:szCs w:val="24"/>
          <w:u w:val="single"/>
        </w:rPr>
        <w:t>3</w:t>
      </w:r>
      <w:r xmlns:w="http://schemas.openxmlformats.org/wordprocessingml/2006/main" w:rsidRPr="004A2187" w:rsidR="00E05D08">
        <w:rPr>
          <w:rFonts w:asciiTheme="minorHAnsi" w:hAnsiTheme="minorHAnsi" w:cstheme="minorHAnsi"/>
          <w:b/>
          <w:bCs/>
          <w:caps/>
          <w:sz w:val="24"/>
          <w:szCs w:val="24"/>
          <w:u w:val="single"/>
        </w:rPr>
        <w:t xml:space="preserve"> MIN)</w:t>
      </w:r>
      <w:r xmlns:w="http://schemas.openxmlformats.org/wordprocessingml/2006/main" w:rsidR="0085440E">
        <w:rPr>
          <w:rFonts w:asciiTheme="minorHAnsi" w:hAnsiTheme="minorHAnsi" w:cstheme="minorHAnsi"/>
          <w:b/>
          <w:bCs/>
          <w:caps/>
          <w:sz w:val="24"/>
          <w:szCs w:val="24"/>
          <w:u w:val="single"/>
        </w:rPr>
        <w:t>0</w:t>
      </w:r>
    </w:p>
    <w:p w:rsidRPr="004A2187" w:rsidR="006D3FB0" w:rsidP="006D3FB0" w:rsidRDefault="00007443" w14:paraId="7C2848E0" w14:textId="77777777">
      <w:pPr>
        <w:spacing w:before="0" w:after="0" w:line="240" w:lineRule="auto"/>
        <w:rPr>
          <w:rFonts w:asciiTheme="minorHAnsi" w:hAnsiTheme="minorHAnsi" w:cstheme="minorHAnsi"/>
          <w:iCs/>
          <w:sz w:val="24"/>
          <w:szCs w:val="24"/>
        </w:rPr>
      </w:pPr>
      <w:r w:rsidRPr="00E95B06">
        <w:rPr>
          <w:rFonts w:asciiTheme="minorHAnsi" w:hAnsiTheme="minorHAnsi" w:cstheme="minorHAnsi"/>
          <w:iCs/>
          <w:sz w:val="24"/>
          <w:szCs w:val="24"/>
        </w:rPr>
        <w:t>Thank you</w:t>
      </w:r>
    </w:p>
    <w:p w:rsidRPr="00561040" w:rsidR="00236163" w:rsidP="00236163" w:rsidRDefault="00236163" w14:paraId="3080AFB0" w14:textId="77777777">
      <w:pPr>
        <w:pStyle w:val="ListParagraph"/>
        <w:spacing w:before="0" w:after="0" w:line="240" w:lineRule="auto"/>
        <w:rPr>
          <w:rFonts w:asciiTheme="minorHAnsi" w:hAnsiTheme="minorHAnsi" w:cstheme="minorHAnsi"/>
          <w:b/>
          <w:bCs/>
          <w:iCs/>
          <w:sz w:val="24"/>
          <w:szCs w:val="24"/>
        </w:rPr>
      </w:pPr>
    </w:p>
    <w:p w:rsidRPr="00E95B06" w:rsidR="00007443" w:rsidP="00007443" w:rsidRDefault="00007443" w14:paraId="03604DF6" w14:textId="77777777">
      <w:pPr>
        <w:spacing w:before="0" w:after="0" w:line="240" w:lineRule="auto"/>
        <w:rPr>
          <w:rFonts w:asciiTheme="minorHAnsi" w:hAnsiTheme="minorHAnsi" w:cstheme="minorHAnsi"/>
          <w:iCs/>
          <w:sz w:val="24"/>
          <w:szCs w:val="24"/>
        </w:rPr>
      </w:pPr>
      <w:r xmlns:w="http://schemas.openxmlformats.org/wordprocessingml/2006/main" w:rsidRPr="00E95B06">
        <w:rPr>
          <w:rFonts w:asciiTheme="minorHAnsi" w:hAnsiTheme="minorHAnsi" w:cstheme="minorHAnsi"/>
          <w:iCs/>
          <w:sz w:val="24"/>
          <w:szCs w:val="24"/>
        </w:rPr>
        <w:t xml:space="preserve">. </w:t>
      </w:r>
      <w:r w:rsidRPr="00240E1C">
        <w:rPr>
          <w:rFonts w:asciiTheme="minorHAnsi" w:hAnsiTheme="minorHAnsi"/>
          <w:sz w:val="24"/>
        </w:rPr>
        <w:t xml:space="preserve">To start off, I want everyone to think about COVID-19. </w:t>
      </w:r>
    </w:p>
    <w:p w:rsidR="00007443" w:rsidP="00007443" w:rsidRDefault="00007443" w14:paraId="209B8127" w14:textId="77777777">
      <w:pPr>
        <w:spacing w:before="0" w:after="0" w:line="240" w:lineRule="auto"/>
        <w:rPr>
          <w:rFonts w:asciiTheme="minorHAnsi" w:hAnsiTheme="minorHAnsi" w:cstheme="minorHAnsi"/>
          <w:b/>
          <w:bCs/>
          <w:iCs/>
          <w:sz w:val="24"/>
          <w:szCs w:val="24"/>
        </w:rPr>
      </w:pPr>
    </w:p>
    <w:p w:rsidRPr="00561040" w:rsidR="00C305ED" w:rsidP="00AE2C1D" w:rsidRDefault="00007443" w14:paraId="79958A9D" w14:textId="77777777">
      <w:pPr>
        <w:pStyle w:val="ListParagraph"/>
        <w:numPr>
          <w:ilvl w:val="0"/>
          <w:numId w:val="1"/>
        </w:numPr>
        <w:spacing w:before="0" w:after="0" w:line="240" w:lineRule="auto"/>
        <w:ind w:left="720"/>
        <w:rPr>
          <w:rFonts w:asciiTheme="minorHAnsi" w:hAnsiTheme="minorHAnsi" w:cstheme="minorHAnsi"/>
          <w:b/>
          <w:bCs/>
          <w:iCs/>
          <w:sz w:val="24"/>
          <w:szCs w:val="24"/>
        </w:rPr>
      </w:pPr>
      <w:r w:rsidRPr="00DF388D">
        <w:rPr>
          <w:rFonts w:asciiTheme="minorHAnsi" w:hAnsiTheme="minorHAnsi" w:cstheme="minorHAnsi"/>
          <w:b/>
          <w:bCs/>
          <w:iCs/>
          <w:sz w:val="24"/>
          <w:szCs w:val="24"/>
        </w:rPr>
        <w:t xml:space="preserve">What </w:t>
      </w:r>
      <w:r xmlns:w="http://schemas.openxmlformats.org/wordprocessingml/2006/main" w:rsidR="00FA517F">
        <w:rPr>
          <w:rFonts w:asciiTheme="minorHAnsi" w:hAnsiTheme="minorHAnsi" w:cstheme="minorHAnsi"/>
          <w:b/>
          <w:bCs/>
          <w:iCs/>
          <w:sz w:val="24"/>
          <w:szCs w:val="24"/>
        </w:rPr>
        <w:t>is</w:t>
      </w:r>
      <w:r w:rsidR="00FA517F">
        <w:rPr>
          <w:rFonts w:asciiTheme="minorHAnsi" w:hAnsiTheme="minorHAnsi" w:cstheme="minorHAnsi"/>
          <w:b/>
          <w:bCs/>
          <w:iCs/>
          <w:sz w:val="24"/>
          <w:szCs w:val="24"/>
        </w:rPr>
        <w:t xml:space="preserve"> the </w:t>
      </w:r>
      <w:r xmlns:w="http://schemas.openxmlformats.org/wordprocessingml/2006/main" w:rsidR="00FA517F">
        <w:rPr>
          <w:rFonts w:asciiTheme="minorHAnsi" w:hAnsiTheme="minorHAnsi" w:cstheme="minorHAnsi"/>
          <w:b/>
          <w:bCs/>
          <w:iCs/>
          <w:sz w:val="24"/>
          <w:szCs w:val="24"/>
        </w:rPr>
        <w:t>top thing on your</w:t>
      </w:r>
      <w:r w:rsidR="00FA517F">
        <w:rPr>
          <w:rFonts w:asciiTheme="minorHAnsi" w:hAnsiTheme="minorHAnsi" w:cstheme="minorHAnsi"/>
          <w:b/>
          <w:bCs/>
          <w:iCs/>
          <w:sz w:val="24"/>
          <w:szCs w:val="24"/>
        </w:rPr>
        <w:t xml:space="preserve"> mind </w:t>
      </w:r>
      <w:r xmlns:w="http://schemas.openxmlformats.org/wordprocessingml/2006/main" w:rsidR="00FA517F">
        <w:rPr>
          <w:rFonts w:asciiTheme="minorHAnsi" w:hAnsiTheme="minorHAnsi" w:cstheme="minorHAnsi"/>
          <w:b/>
          <w:bCs/>
          <w:iCs/>
          <w:sz w:val="24"/>
          <w:szCs w:val="24"/>
        </w:rPr>
        <w:t xml:space="preserve">today </w:t>
      </w:r>
      <w:r w:rsidR="00FA517F">
        <w:rPr>
          <w:rFonts w:asciiTheme="minorHAnsi" w:hAnsiTheme="minorHAnsi" w:cstheme="minorHAnsi"/>
          <w:b/>
          <w:bCs/>
          <w:iCs/>
          <w:sz w:val="24"/>
          <w:szCs w:val="24"/>
        </w:rPr>
        <w:t xml:space="preserve">when </w:t>
      </w:r>
    </w:p>
    <w:p w:rsidR="00C305ED" w:rsidP="00C305ED" w:rsidRDefault="00C305ED" w14:paraId="78F3A018" w14:textId="77777777">
      <w:pPr>
        <w:spacing w:before="0" w:after="0" w:line="240" w:lineRule="auto"/>
        <w:rPr>
          <w:rFonts w:asciiTheme="minorHAnsi" w:hAnsiTheme="minorHAnsi" w:cstheme="minorHAnsi"/>
          <w:iCs/>
          <w:sz w:val="24"/>
          <w:szCs w:val="24"/>
        </w:rPr>
      </w:pPr>
    </w:p>
    <w:p w:rsidR="00124271" w:rsidP="00AE2C1D" w:rsidRDefault="001B181C" w14:paraId="190DE00E" w14:textId="77777777">
      <w:pPr>
        <w:pStyle w:val="ListParagraph"/>
        <w:numPr>
          <w:ilvl w:val="1"/>
          <w:numId w:val="1"/>
        </w:numPr>
        <w:spacing w:before="0" w:after="0" w:line="240" w:lineRule="auto"/>
        <w:ind w:left="1440"/>
        <w:rPr>
          <w:rFonts w:asciiTheme="minorHAnsi" w:hAnsiTheme="minorHAnsi" w:cstheme="minorHAnsi"/>
          <w:iCs/>
          <w:sz w:val="24"/>
          <w:szCs w:val="24"/>
        </w:rPr>
      </w:pPr>
      <w:r xmlns:w="http://schemas.openxmlformats.org/wordprocessingml/2006/main" w:rsidR="00FA517F">
        <w:rPr>
          <w:rFonts w:asciiTheme="minorHAnsi" w:hAnsiTheme="minorHAnsi" w:cstheme="minorHAnsi"/>
          <w:b/>
          <w:bCs/>
          <w:iCs/>
          <w:sz w:val="24"/>
          <w:szCs w:val="24"/>
        </w:rPr>
        <w:t>it comes</w:t>
      </w:r>
      <w:r w:rsidRPr="00240E1C" w:rsidR="00FA517F">
        <w:rPr>
          <w:rFonts w:asciiTheme="minorHAnsi" w:hAnsiTheme="minorHAnsi"/>
          <w:b/>
          <w:sz w:val="24"/>
        </w:rPr>
        <w:t xml:space="preserve"> to </w:t>
      </w:r>
    </w:p>
    <w:p w:rsidR="008D3E30" w:rsidP="00AE2C1D" w:rsidRDefault="008D3E30" w14:paraId="445942D1" w14:textId="77777777">
      <w:pPr>
        <w:pStyle w:val="ListParagraph"/>
        <w:spacing w:before="0" w:after="0" w:line="240" w:lineRule="auto"/>
        <w:ind w:left="1440"/>
        <w:rPr>
          <w:rFonts w:asciiTheme="minorHAnsi" w:hAnsiTheme="minorHAnsi" w:cstheme="minorHAnsi"/>
          <w:iCs/>
          <w:sz w:val="24"/>
          <w:szCs w:val="24"/>
        </w:rPr>
      </w:pPr>
    </w:p>
    <w:p w:rsidRPr="00994110" w:rsidR="00114ACB" w:rsidP="00240E1C" w:rsidRDefault="00D959BD" w14:paraId="54DFB376" w14:textId="77777777">
      <w:pPr>
        <w:pStyle w:val="ListParagraph"/>
        <w:spacing w:before="0" w:after="0" w:line="259" w:lineRule="auto"/>
        <w:rPr>
          <w:moveFrom w:author="Revision" w:date="2021-05-03T18:47:00Z" w:id="108"/>
          <w:rFonts w:asciiTheme="minorHAnsi" w:hAnsiTheme="minorHAnsi" w:eastAsiaTheme="minorEastAsia" w:cstheme="minorBidi"/>
          <w:sz w:val="24"/>
          <w:szCs w:val="24"/>
        </w:rPr>
      </w:pPr>
      <w:moveFromRangeStart w:author="Revision" w:date="2021-05-03T18:47:00Z" w:name="move70960059" w:id="110"/>
    </w:p>
    <w:p w:rsidR="006D5501" w:rsidP="00AE2C1D" w:rsidRDefault="00FC536B" w14:paraId="58A97CDA" w14:textId="77777777">
      <w:pPr>
        <w:pStyle w:val="ListParagraph"/>
        <w:numPr>
          <w:ilvl w:val="2"/>
          <w:numId w:val="1"/>
        </w:numPr>
        <w:spacing w:before="0" w:after="0" w:line="240" w:lineRule="auto"/>
        <w:ind w:left="2160"/>
        <w:rPr>
          <w:rFonts w:asciiTheme="minorHAnsi" w:hAnsiTheme="minorHAnsi" w:cstheme="minorHAnsi"/>
          <w:iCs/>
          <w:sz w:val="24"/>
          <w:szCs w:val="24"/>
        </w:rPr>
      </w:pPr>
      <w:moveFrom w:author="Revision" w:date="2021-05-03T18:47:00Z" w:id="112">
        <w:r w:rsidRPr="00240E1C">
          <w:rPr>
            <w:b/>
            <w:sz w:val="24"/>
          </w:rPr>
          <w:t xml:space="preserve">When </w:t>
        </w:r>
      </w:moveFrom>
      <w:moveFromRangeEnd w:id="110"/>
    </w:p>
    <w:p w:rsidRPr="00561040" w:rsidR="00C305ED" w:rsidP="00774AA3" w:rsidRDefault="00D959BD" w14:paraId="5CDE83D6" w14:textId="56977FF3">
      <w:pPr>
        <w:pStyle w:val="ListParagraph"/>
        <w:numPr>
          <w:ilvl w:val="0"/>
          <w:numId w:val="1"/>
        </w:numPr>
        <w:spacing w:before="0" w:after="0" w:line="240" w:lineRule="auto"/>
        <w:ind w:left="720"/>
        <w:rPr>
          <w:rFonts w:eastAsia="Arial"/>
          <w:b/>
          <w:bCs/>
          <w:sz w:val="24"/>
          <w:szCs w:val="24"/>
        </w:rPr>
      </w:pPr>
    </w:p>
    <w:p w:rsidRPr="00561040" w:rsidR="00C305ED" w:rsidP="00DE5715" w:rsidRDefault="00C305ED" w14:paraId="5F748F05" w14:textId="77777777">
      <w:pPr>
        <w:spacing w:before="0" w:after="0" w:line="240" w:lineRule="auto"/>
        <w:ind w:left="360"/>
        <w:rPr>
          <w:rFonts w:asciiTheme="minorHAnsi" w:hAnsiTheme="minorHAnsi" w:cstheme="minorBidi"/>
          <w:sz w:val="24"/>
          <w:szCs w:val="24"/>
          <w:highlight w:val="cyan"/>
        </w:rPr>
      </w:pPr>
    </w:p>
    <w:p w:rsidRPr="00561040" w:rsidR="00C305ED" w:rsidP="007C5A2C" w:rsidRDefault="49C19A58" w14:paraId="159F8A56" w14:textId="77777777">
      <w:pPr>
        <w:pStyle w:val="ListParagraph"/>
        <w:numPr>
          <w:ilvl w:val="1"/>
          <w:numId w:val="1"/>
        </w:numPr>
        <w:spacing w:before="0" w:after="0" w:line="240" w:lineRule="auto"/>
        <w:ind w:left="1440"/>
        <w:rPr>
          <w:rFonts w:asciiTheme="minorHAnsi" w:hAnsiTheme="minorHAnsi" w:eastAsiaTheme="minorEastAsia" w:cstheme="minorBidi"/>
          <w:b/>
          <w:bCs/>
          <w:sz w:val="24"/>
          <w:szCs w:val="24"/>
        </w:rPr>
      </w:pPr>
    </w:p>
    <w:p w:rsidRPr="00561040" w:rsidR="00C305ED" w:rsidP="007C5A2C" w:rsidRDefault="00C305ED" w14:paraId="248ABEB7" w14:textId="77777777">
      <w:pPr>
        <w:spacing w:before="0" w:after="0" w:line="240" w:lineRule="auto"/>
        <w:ind w:left="1440"/>
        <w:rPr>
          <w:rFonts w:asciiTheme="minorHAnsi" w:hAnsiTheme="minorHAnsi" w:cstheme="minorBidi"/>
          <w:b/>
          <w:bCs/>
          <w:sz w:val="24"/>
          <w:szCs w:val="24"/>
        </w:rPr>
      </w:pPr>
    </w:p>
    <w:p w:rsidRPr="00561040" w:rsidR="00C305ED" w:rsidP="007C5A2C" w:rsidRDefault="0FB98C1F" w14:paraId="79C3322B" w14:textId="77777777">
      <w:pPr>
        <w:pStyle w:val="ListParagraph"/>
        <w:numPr>
          <w:ilvl w:val="1"/>
          <w:numId w:val="1"/>
        </w:numPr>
        <w:spacing w:before="0" w:after="0" w:line="240" w:lineRule="auto"/>
        <w:ind w:left="1440"/>
        <w:rPr>
          <w:b/>
          <w:bCs/>
          <w:sz w:val="24"/>
          <w:szCs w:val="24"/>
        </w:rPr>
      </w:pPr>
    </w:p>
    <w:p w:rsidR="00C305ED" w:rsidP="007C5A2C" w:rsidRDefault="0FB98C1F" w14:paraId="50688498" w14:textId="77777777">
      <w:pPr>
        <w:pStyle w:val="ListParagraph"/>
        <w:numPr>
          <w:ilvl w:val="2"/>
          <w:numId w:val="1"/>
        </w:numPr>
        <w:spacing w:before="0" w:after="0" w:line="240" w:lineRule="auto"/>
        <w:ind w:left="2160"/>
        <w:rPr>
          <w:rFonts w:asciiTheme="minorHAnsi" w:hAnsiTheme="minorHAnsi" w:cstheme="minorBidi"/>
          <w:sz w:val="24"/>
          <w:szCs w:val="24"/>
        </w:rPr>
      </w:pPr>
    </w:p>
    <w:p w:rsidR="00C305ED" w:rsidP="7F619E92" w:rsidRDefault="00C305ED" w14:paraId="54B3A77D" w14:textId="77777777">
      <w:pPr>
        <w:pStyle w:val="ListParagraph"/>
        <w:spacing w:before="0" w:after="0" w:line="240" w:lineRule="auto"/>
        <w:ind w:left="2520"/>
        <w:rPr>
          <w:rFonts w:asciiTheme="minorHAnsi" w:hAnsiTheme="minorHAnsi" w:cstheme="minorBidi"/>
          <w:sz w:val="24"/>
          <w:szCs w:val="24"/>
        </w:rPr>
      </w:pPr>
    </w:p>
    <w:p w:rsidR="00C305ED" w:rsidP="007C5A2C" w:rsidRDefault="0FB98C1F" w14:paraId="0B2D524F" w14:textId="77777777">
      <w:pPr>
        <w:pStyle w:val="ListParagraph"/>
        <w:numPr>
          <w:ilvl w:val="1"/>
          <w:numId w:val="1"/>
        </w:numPr>
        <w:spacing w:before="0" w:after="0" w:line="240" w:lineRule="auto"/>
        <w:ind w:left="1440"/>
        <w:rPr>
          <w:rFonts w:asciiTheme="minorHAnsi" w:hAnsiTheme="minorHAnsi" w:cstheme="minorBidi"/>
          <w:sz w:val="24"/>
          <w:szCs w:val="24"/>
        </w:rPr>
      </w:pPr>
    </w:p>
    <w:p w:rsidRPr="00684387" w:rsidR="00C305ED" w:rsidP="007C5A2C" w:rsidRDefault="0FB98C1F" w14:paraId="64BB69C1" w14:textId="77777777">
      <w:pPr>
        <w:pStyle w:val="ListParagraph"/>
        <w:numPr>
          <w:ilvl w:val="2"/>
          <w:numId w:val="1"/>
        </w:numPr>
        <w:spacing w:before="0" w:after="0" w:line="240" w:lineRule="auto"/>
        <w:ind w:left="2160"/>
        <w:rPr>
          <w:rFonts w:asciiTheme="minorHAnsi" w:hAnsiTheme="minorHAnsi" w:cstheme="minorBidi"/>
          <w:sz w:val="24"/>
          <w:szCs w:val="24"/>
        </w:rPr>
      </w:pPr>
    </w:p>
    <w:p w:rsidRPr="00684387" w:rsidR="00707363" w:rsidP="00684387" w:rsidRDefault="00707363" w14:paraId="04D4EEC7" w14:textId="77777777">
      <w:pPr>
        <w:pStyle w:val="ListParagraph"/>
        <w:spacing w:before="0" w:after="0" w:line="240" w:lineRule="auto"/>
        <w:ind w:left="2520"/>
        <w:rPr>
          <w:rFonts w:asciiTheme="minorHAnsi" w:hAnsiTheme="minorHAnsi" w:cstheme="minorBidi"/>
          <w:sz w:val="24"/>
          <w:szCs w:val="24"/>
        </w:rPr>
      </w:pPr>
    </w:p>
    <w:p w:rsidR="00707363" w:rsidP="00605141" w:rsidRDefault="008024EC" w14:paraId="77D8FDB7" w14:textId="77777777">
      <w:pPr>
        <w:pStyle w:val="ListParagraph"/>
        <w:numPr>
          <w:ilvl w:val="1"/>
          <w:numId w:val="1"/>
        </w:numPr>
        <w:tabs>
          <w:tab w:val="left" w:pos="720"/>
          <w:tab w:val="left" w:pos="1440"/>
        </w:tabs>
        <w:spacing w:before="0" w:after="0" w:line="240" w:lineRule="auto"/>
        <w:ind w:left="1440"/>
        <w:rPr>
          <w:rFonts w:asciiTheme="minorHAnsi" w:hAnsiTheme="minorHAnsi" w:cstheme="minorBidi"/>
          <w:sz w:val="24"/>
          <w:szCs w:val="24"/>
        </w:rPr>
      </w:pPr>
    </w:p>
    <w:p w:rsidR="7F619E92" w:rsidP="00605141" w:rsidRDefault="7F619E92" w14:paraId="5A8A42E0" w14:textId="77777777">
      <w:pPr>
        <w:spacing w:before="0" w:after="0" w:line="240" w:lineRule="auto"/>
        <w:ind w:left="1440"/>
        <w:rPr>
          <w:rFonts w:asciiTheme="minorHAnsi" w:hAnsiTheme="minorHAnsi" w:cstheme="minorBidi"/>
          <w:sz w:val="24"/>
          <w:szCs w:val="24"/>
        </w:rPr>
      </w:pPr>
    </w:p>
    <w:p w:rsidRPr="00605141" w:rsidR="00053A7F" w:rsidP="00053A7F" w:rsidRDefault="00053A7F" w14:paraId="05346CB6" w14:textId="77777777">
      <w:pPr>
        <w:pStyle w:val="ListParagraph"/>
        <w:numPr>
          <w:ilvl w:val="1"/>
          <w:numId w:val="1"/>
        </w:numPr>
        <w:spacing w:before="0" w:after="0" w:line="240" w:lineRule="auto"/>
        <w:ind w:left="1440"/>
        <w:rPr>
          <w:rFonts w:asciiTheme="minorHAnsi" w:hAnsiTheme="minorHAnsi" w:eastAsiaTheme="minorEastAsia" w:cstheme="minorBidi"/>
          <w:b/>
          <w:bCs/>
          <w:sz w:val="24"/>
          <w:szCs w:val="24"/>
        </w:rPr>
      </w:pPr>
    </w:p>
    <w:p w:rsidRPr="00632E85" w:rsidR="00053A7F" w:rsidP="00053A7F" w:rsidRDefault="00053A7F" w14:paraId="473B33B8" w14:textId="77777777">
      <w:pPr>
        <w:pStyle w:val="ListParagraph"/>
        <w:numPr>
          <w:ilvl w:val="2"/>
          <w:numId w:val="1"/>
        </w:numPr>
        <w:spacing w:before="0" w:after="0" w:line="240" w:lineRule="auto"/>
        <w:ind w:left="2160"/>
        <w:rPr>
          <w:rFonts w:asciiTheme="minorHAnsi" w:hAnsiTheme="minorHAnsi" w:eastAsiaTheme="minorEastAsia" w:cstheme="minorBidi"/>
          <w:b/>
          <w:bCs/>
          <w:sz w:val="24"/>
          <w:szCs w:val="24"/>
        </w:rPr>
      </w:pPr>
    </w:p>
    <w:p w:rsidRPr="00240E1C" w:rsidR="007B1FED" w:rsidP="006A41E6" w:rsidRDefault="007B1FED" w14:paraId="453BFD20" w14:textId="77777777">
      <w:pPr>
        <w:spacing w:before="0" w:after="0" w:line="240" w:lineRule="auto"/>
        <w:rPr>
          <w:moveFrom w:author="Revision" w:date="2021-05-03T18:47:00Z" w:id="137"/>
          <w:rFonts w:asciiTheme="minorHAnsi" w:hAnsiTheme="minorHAnsi"/>
          <w:b/>
          <w:caps/>
          <w:sz w:val="24"/>
          <w:u w:val="single"/>
        </w:rPr>
      </w:pPr>
      <w:moveFromRangeStart w:author="Revision" w:date="2021-05-03T18:47:00Z" w:name="move70960061" w:id="138"/>
    </w:p>
    <w:p w:rsidRPr="00240E1C" w:rsidR="00007443" w:rsidP="003323EB" w:rsidRDefault="001F206B" w14:paraId="08B68425" w14:textId="33862F91">
      <w:pPr>
        <w:pStyle w:val="ListParagraph"/>
        <w:numPr>
          <w:ilvl w:val="0"/>
          <w:numId w:val="1"/>
        </w:numPr>
        <w:spacing w:before="0" w:after="0" w:line="240" w:lineRule="auto"/>
        <w:ind w:left="720"/>
        <w:rPr>
          <w:rFonts w:asciiTheme="minorHAnsi" w:hAnsiTheme="minorHAnsi"/>
          <w:sz w:val="24"/>
        </w:rPr>
      </w:pPr>
      <w:moveFrom w:author="Revision" w:date="2021-05-03T18:47:00Z" w:id="139">
        <w:r w:rsidRPr="00240E1C">
          <w:rPr>
            <w:rFonts w:asciiTheme="minorHAnsi" w:hAnsiTheme="minorHAnsi"/>
            <w:sz w:val="24"/>
          </w:rPr>
          <w:t xml:space="preserve">Now </w:t>
        </w:r>
      </w:moveFrom>
      <w:moveFromRangeEnd w:id="138"/>
      <w:r w:rsidR="00FA517F">
        <w:rPr>
          <w:rFonts w:asciiTheme="minorHAnsi" w:hAnsiTheme="minorHAnsi" w:cstheme="minorHAnsi"/>
          <w:b/>
          <w:bCs/>
          <w:iCs/>
          <w:sz w:val="24"/>
          <w:szCs w:val="24"/>
        </w:rPr>
        <w:t>the COVID-19 pandemic</w:t>
      </w:r>
      <w:r xmlns:w="http://schemas.openxmlformats.org/wordprocessingml/2006/main" w:rsidRPr="00DF388D" w:rsidR="00007443">
        <w:rPr>
          <w:rFonts w:asciiTheme="minorHAnsi" w:hAnsiTheme="minorHAnsi" w:cstheme="minorHAnsi"/>
          <w:b/>
          <w:bCs/>
          <w:iCs/>
          <w:sz w:val="24"/>
          <w:szCs w:val="24"/>
        </w:rPr>
        <w:t xml:space="preserve">? </w:t>
      </w:r>
    </w:p>
    <w:p w:rsidR="004542C8" w:rsidP="00240E1C" w:rsidRDefault="004542C8" w14:paraId="0C652D13" w14:textId="60A24210">
      <w:pPr>
        <w:spacing w:before="0" w:after="0" w:line="240" w:lineRule="auto"/>
        <w:rPr>
          <w:rFonts w:asciiTheme="minorHAnsi" w:hAnsiTheme="minorHAnsi" w:cstheme="minorHAnsi"/>
          <w:iCs/>
          <w:sz w:val="24"/>
          <w:szCs w:val="24"/>
        </w:rPr>
      </w:pPr>
    </w:p>
    <w:p w:rsidR="00591F90" w:rsidP="004542C8" w:rsidRDefault="004542C8" w14:paraId="502F1A7B" w14:textId="2BC2AE20">
      <w:pPr>
        <w:spacing w:before="0" w:after="0" w:line="240" w:lineRule="auto"/>
        <w:rPr>
          <w:rFonts w:asciiTheme="minorHAnsi" w:hAnsiTheme="minorHAnsi" w:cstheme="minorBidi"/>
          <w:b/>
          <w:i/>
          <w:sz w:val="24"/>
          <w:szCs w:val="24"/>
        </w:rPr>
      </w:pPr>
      <w:r xmlns:w="http://schemas.openxmlformats.org/wordprocessingml/2006/main" w:rsidRPr="2C8B4979">
        <w:rPr>
          <w:rFonts w:asciiTheme="minorHAnsi" w:hAnsiTheme="minorHAnsi" w:cstheme="minorBidi"/>
          <w:b/>
          <w:i/>
          <w:sz w:val="24"/>
          <w:szCs w:val="24"/>
        </w:rPr>
        <w:t>Personal Risk Perceptions</w:t>
      </w:r>
      <w:r xmlns:w="http://schemas.openxmlformats.org/wordprocessingml/2006/main" w:rsidRPr="2C8B4979" w:rsidR="00002E99">
        <w:rPr>
          <w:rFonts w:asciiTheme="minorHAnsi" w:hAnsiTheme="minorHAnsi" w:cstheme="minorBidi"/>
          <w:b/>
          <w:i/>
          <w:sz w:val="24"/>
          <w:szCs w:val="24"/>
        </w:rPr>
        <w:t>)</w:t>
      </w:r>
      <w:r xmlns:w="http://schemas.openxmlformats.org/wordprocessingml/2006/main" w:rsidRPr="2C8B4979" w:rsidR="00F2525E">
        <w:rPr>
          <w:rFonts w:asciiTheme="minorHAnsi" w:hAnsiTheme="minorHAnsi" w:cstheme="minorBidi"/>
          <w:b/>
          <w:i/>
          <w:sz w:val="24"/>
          <w:szCs w:val="24"/>
        </w:rPr>
        <w:t>utes</w:t>
      </w:r>
      <w:r xmlns:w="http://schemas.openxmlformats.org/wordprocessingml/2006/main" w:rsidRPr="2C8B4979" w:rsidR="00002E99">
        <w:rPr>
          <w:rFonts w:asciiTheme="minorHAnsi" w:hAnsiTheme="minorHAnsi" w:cstheme="minorBidi"/>
          <w:b/>
          <w:i/>
          <w:sz w:val="24"/>
          <w:szCs w:val="24"/>
        </w:rPr>
        <w:t xml:space="preserve"> (5 min</w:t>
      </w:r>
    </w:p>
    <w:p w:rsidRPr="00240E1C" w:rsidR="00A514B1" w:rsidP="00240E1C" w:rsidRDefault="00A514B1" w14:paraId="34F4D8F2" w14:textId="77777777">
      <w:pPr>
        <w:spacing w:before="0" w:after="0" w:line="240" w:lineRule="auto"/>
        <w:rPr>
          <w:moveTo w:author="Revision" w:date="2021-05-03T18:47:00Z" w:id="145"/>
          <w:b/>
          <w:sz w:val="24"/>
        </w:rPr>
      </w:pPr>
      <w:moveToRangeStart w:author="Revision" w:date="2021-05-03T18:47:00Z" w:name="move70960062" w:id="146"/>
    </w:p>
    <w:p w:rsidRPr="00A514B1" w:rsidR="00A514B1" w:rsidP="00A514B1" w:rsidRDefault="00A514B1" w14:paraId="6056125E" w14:textId="3C7D8003">
      <w:pPr>
        <w:pStyle w:val="ListParagraph"/>
        <w:numPr>
          <w:ilvl w:val="0"/>
          <w:numId w:val="3"/>
        </w:numPr>
        <w:spacing w:before="0" w:after="160" w:line="259" w:lineRule="auto"/>
        <w:ind w:left="720"/>
        <w:rPr>
          <w:b/>
          <w:bCs/>
          <w:iCs/>
          <w:sz w:val="24"/>
          <w:szCs w:val="24"/>
        </w:rPr>
      </w:pPr>
      <w:moveTo w:author="Revision" w:date="2021-05-03T18:47:00Z" w:id="148">
        <w:r w:rsidRPr="00240E1C">
          <w:rPr>
            <w:b/>
            <w:sz w:val="24"/>
          </w:rPr>
          <w:t xml:space="preserve">Have </w:t>
        </w:r>
      </w:moveTo>
      <w:moveToRangeEnd w:id="146"/>
      <w:r xmlns:w="http://schemas.openxmlformats.org/wordprocessingml/2006/main" w:rsidRPr="00A514B1">
        <w:rPr>
          <w:b/>
          <w:bCs/>
          <w:iCs/>
          <w:sz w:val="24"/>
          <w:szCs w:val="24"/>
        </w:rPr>
        <w:t xml:space="preserve">you </w:t>
      </w:r>
      <w:r xmlns:w="http://schemas.openxmlformats.org/wordprocessingml/2006/main" w:rsidRPr="00A514B1">
        <w:rPr>
          <w:b/>
          <w:bCs/>
          <w:iCs/>
          <w:sz w:val="24"/>
          <w:szCs w:val="24"/>
        </w:rPr>
        <w:t>]</w:t>
      </w:r>
      <w:r xmlns:w="http://schemas.openxmlformats.org/wordprocessingml/2006/main" w:rsidR="008C1FCE">
        <w:rPr>
          <w:b/>
          <w:bCs/>
          <w:iCs/>
          <w:sz w:val="24"/>
          <w:szCs w:val="24"/>
        </w:rPr>
        <w:t xml:space="preserve"> ETC.</w:t>
      </w:r>
      <w:r xmlns:w="http://schemas.openxmlformats.org/wordprocessingml/2006/main" w:rsidR="001304F6">
        <w:rPr>
          <w:b/>
          <w:bCs/>
          <w:iCs/>
          <w:sz w:val="24"/>
          <w:szCs w:val="24"/>
        </w:rPr>
        <w:t>FAMILY MEMBER? FRIEND?</w:t>
      </w:r>
      <w:r xmlns:w="http://schemas.openxmlformats.org/wordprocessingml/2006/main" w:rsidR="00591F90">
        <w:rPr>
          <w:b/>
          <w:bCs/>
          <w:iCs/>
          <w:sz w:val="24"/>
          <w:szCs w:val="24"/>
        </w:rPr>
        <w:t xml:space="preserve">SELF? </w:t>
      </w:r>
      <w:r xmlns:w="http://schemas.openxmlformats.org/wordprocessingml/2006/main" w:rsidR="001304F6">
        <w:rPr>
          <w:b/>
          <w:bCs/>
          <w:iCs/>
          <w:sz w:val="24"/>
          <w:szCs w:val="24"/>
        </w:rPr>
        <w:t>—</w:t>
      </w:r>
      <w:r xmlns:w="http://schemas.openxmlformats.org/wordprocessingml/2006/main" w:rsidRPr="00A514B1">
        <w:rPr>
          <w:b/>
          <w:bCs/>
          <w:iCs/>
          <w:sz w:val="24"/>
          <w:szCs w:val="24"/>
        </w:rPr>
        <w:t>FOR WHO THEY KNOW WHO HAS BEEN DIAGNOSED WITH COVID-19</w:t>
      </w:r>
      <w:r xmlns:w="http://schemas.openxmlformats.org/wordprocessingml/2006/main" w:rsidRPr="004D3394">
        <w:rPr>
          <w:b/>
          <w:bCs/>
          <w:iCs/>
          <w:sz w:val="24"/>
          <w:szCs w:val="24"/>
        </w:rPr>
        <w:t xml:space="preserve">LIGHTLY </w:t>
      </w:r>
      <w:r xmlns:w="http://schemas.openxmlformats.org/wordprocessingml/2006/main" w:rsidRPr="00A514B1">
        <w:rPr>
          <w:b/>
          <w:bCs/>
          <w:iCs/>
          <w:sz w:val="24"/>
          <w:szCs w:val="24"/>
        </w:rPr>
        <w:t xml:space="preserve"> been diagnosed with COVID-19? [IF YES, PROBE </w:t>
      </w:r>
      <w:r xmlns:w="http://schemas.openxmlformats.org/wordprocessingml/2006/main" w:rsidR="00591F90">
        <w:rPr>
          <w:b/>
          <w:bCs/>
          <w:iCs/>
          <w:sz w:val="24"/>
          <w:szCs w:val="24"/>
        </w:rPr>
        <w:t xml:space="preserve"> ever</w:t>
      </w:r>
      <w:r xmlns:w="http://schemas.openxmlformats.org/wordprocessingml/2006/main" w:rsidRPr="00A514B1">
        <w:rPr>
          <w:b/>
          <w:bCs/>
          <w:iCs/>
          <w:sz w:val="24"/>
          <w:szCs w:val="24"/>
        </w:rPr>
        <w:t>personally</w:t>
      </w:r>
      <w:r xmlns:w="http://schemas.openxmlformats.org/wordprocessingml/2006/main" w:rsidR="005D5E2F">
        <w:rPr>
          <w:b/>
          <w:bCs/>
          <w:iCs/>
          <w:sz w:val="24"/>
          <w:szCs w:val="24"/>
        </w:rPr>
        <w:t xml:space="preserve">or anyone you know </w:t>
      </w:r>
    </w:p>
    <w:p w:rsidRPr="00460583" w:rsidR="00A514B1" w:rsidP="00A514B1" w:rsidRDefault="00A514B1" w14:paraId="087D2CE2" w14:textId="77777777">
      <w:pPr>
        <w:pStyle w:val="ListParagraph"/>
        <w:spacing w:before="0" w:after="160" w:line="259" w:lineRule="auto"/>
        <w:rPr>
          <w:iCs/>
          <w:sz w:val="24"/>
          <w:szCs w:val="24"/>
        </w:rPr>
      </w:pPr>
    </w:p>
    <w:p w:rsidRPr="007B4CF3" w:rsidR="004542C8" w:rsidP="004542C8" w:rsidRDefault="004542C8" w14:paraId="26782D3D" w14:textId="77777777">
      <w:pPr>
        <w:pStyle w:val="ListParagraph"/>
        <w:numPr>
          <w:ilvl w:val="0"/>
          <w:numId w:val="3"/>
        </w:numPr>
        <w:spacing w:before="0" w:after="160" w:line="259" w:lineRule="auto"/>
        <w:ind w:left="720"/>
        <w:rPr>
          <w:iCs/>
          <w:sz w:val="24"/>
          <w:szCs w:val="24"/>
        </w:rPr>
      </w:pPr>
      <w:r w:rsidRPr="00240E1C">
        <w:rPr>
          <w:b/>
          <w:sz w:val="24"/>
        </w:rPr>
        <w:t xml:space="preserve">How </w:t>
      </w:r>
      <w:r xmlns:w="http://schemas.openxmlformats.org/wordprocessingml/2006/main" w:rsidRPr="007B4CF3">
        <w:rPr>
          <w:rFonts w:eastAsia="Arial"/>
          <w:b/>
          <w:iCs/>
          <w:sz w:val="24"/>
          <w:szCs w:val="24"/>
        </w:rPr>
        <w:t>concerned are you personally about getting COVID-19?</w:t>
      </w:r>
      <w:r xmlns:w="http://schemas.openxmlformats.org/wordprocessingml/2006/main" w:rsidRPr="007B4CF3">
        <w:rPr>
          <w:rFonts w:eastAsia="Arial"/>
          <w:b/>
          <w:bCs/>
          <w:iCs/>
          <w:sz w:val="24"/>
          <w:szCs w:val="24"/>
        </w:rPr>
        <w:t>]</w:t>
      </w:r>
      <w:r xmlns:w="http://schemas.openxmlformats.org/wordprocessingml/2006/main">
        <w:rPr>
          <w:rFonts w:eastAsia="Arial"/>
          <w:b/>
          <w:bCs/>
          <w:iCs/>
          <w:sz w:val="24"/>
          <w:szCs w:val="24"/>
        </w:rPr>
        <w:t>.</w:t>
      </w:r>
      <w:r xmlns:w="http://schemas.openxmlformats.org/wordprocessingml/2006/main" w:rsidRPr="007B4CF3">
        <w:rPr>
          <w:rFonts w:eastAsia="Arial"/>
          <w:b/>
          <w:bCs/>
          <w:iCs/>
          <w:sz w:val="24"/>
          <w:szCs w:val="24"/>
        </w:rPr>
        <w:t>[PROBE ON REASONS WHY CONCERNED OR NOT</w:t>
      </w:r>
      <w:r xmlns:w="http://schemas.openxmlformats.org/wordprocessingml/2006/main" w:rsidRPr="007B4CF3">
        <w:rPr>
          <w:rFonts w:eastAsia="Arial"/>
          <w:iCs/>
          <w:sz w:val="24"/>
          <w:szCs w:val="24"/>
        </w:rPr>
        <w:t xml:space="preserve"> </w:t>
      </w:r>
    </w:p>
    <w:p w:rsidRPr="00240E1C" w:rsidR="004542C8" w:rsidP="00240E1C" w:rsidRDefault="004542C8" w14:paraId="313C4742" w14:textId="170C3EFE">
      <w:pPr>
        <w:pStyle w:val="ListParagraph"/>
        <w:numPr>
          <w:ilvl w:val="1"/>
          <w:numId w:val="3"/>
        </w:numPr>
        <w:spacing w:before="0" w:after="160" w:line="259" w:lineRule="auto"/>
        <w:ind w:left="1440"/>
        <w:rPr>
          <w:sz w:val="24"/>
        </w:rPr>
      </w:pPr>
      <w:r xmlns:w="http://schemas.openxmlformats.org/wordprocessingml/2006/main">
        <w:rPr>
          <w:rFonts w:eastAsia="Arial"/>
          <w:iCs/>
          <w:sz w:val="24"/>
          <w:szCs w:val="24"/>
        </w:rPr>
        <w:t xml:space="preserve">How concerned are you about family getting COVID-19? </w:t>
      </w:r>
      <w:r xmlns:w="http://schemas.openxmlformats.org/wordprocessingml/2006/main" w:rsidRPr="007B4CF3">
        <w:rPr>
          <w:rFonts w:eastAsia="Arial"/>
          <w:iCs/>
          <w:sz w:val="24"/>
          <w:szCs w:val="24"/>
        </w:rPr>
        <w:t>Friends? Community members</w:t>
      </w:r>
      <w:r w:rsidRPr="00240E1C">
        <w:rPr>
          <w:sz w:val="24"/>
        </w:rPr>
        <w:t>?</w:t>
      </w:r>
    </w:p>
    <w:p w:rsidRPr="00240E1C" w:rsidR="00340BD4" w:rsidP="00240E1C" w:rsidRDefault="00340BD4" w14:paraId="750827E2" w14:textId="77777777">
      <w:pPr>
        <w:pStyle w:val="ListParagraph"/>
        <w:spacing w:before="0" w:after="160" w:line="259" w:lineRule="auto"/>
        <w:rPr>
          <w:b/>
          <w:sz w:val="24"/>
        </w:rPr>
      </w:pPr>
    </w:p>
    <w:p w:rsidRPr="00240E1C" w:rsidR="004542C8" w:rsidP="00240E1C" w:rsidRDefault="004542C8" w14:paraId="70867B7A" w14:textId="2F1DBFF8">
      <w:pPr>
        <w:pStyle w:val="ListParagraph"/>
        <w:numPr>
          <w:ilvl w:val="0"/>
          <w:numId w:val="3"/>
        </w:numPr>
        <w:spacing w:before="0" w:after="160" w:line="259" w:lineRule="auto"/>
        <w:ind w:left="720"/>
        <w:rPr>
          <w:sz w:val="24"/>
        </w:rPr>
      </w:pPr>
      <w:r w:rsidRPr="00240E1C">
        <w:rPr>
          <w:b/>
          <w:sz w:val="24"/>
        </w:rPr>
        <w:t xml:space="preserve">How </w:t>
      </w:r>
      <w:r xmlns:w="http://schemas.openxmlformats.org/wordprocessingml/2006/main" w:rsidRPr="007B4CF3">
        <w:rPr>
          <w:rFonts w:eastAsia="Arial"/>
          <w:b/>
          <w:iCs/>
          <w:sz w:val="24"/>
          <w:szCs w:val="24"/>
        </w:rPr>
        <w:t>have</w:t>
      </w:r>
      <w:r w:rsidRPr="00240E1C">
        <w:rPr>
          <w:b/>
          <w:sz w:val="24"/>
        </w:rPr>
        <w:t xml:space="preserve"> your </w:t>
      </w:r>
      <w:r xmlns:w="http://schemas.openxmlformats.org/wordprocessingml/2006/main" w:rsidRPr="007B4CF3">
        <w:rPr>
          <w:b/>
          <w:iCs/>
          <w:sz w:val="24"/>
          <w:szCs w:val="24"/>
        </w:rPr>
        <w:t>concerns about getting COVID-19</w:t>
      </w:r>
      <w:r w:rsidRPr="00240E1C">
        <w:rPr>
          <w:b/>
          <w:sz w:val="24"/>
        </w:rPr>
        <w:t xml:space="preserve"> changed</w:t>
      </w:r>
      <w:r xmlns:w="http://schemas.openxmlformats.org/wordprocessingml/2006/main" w:rsidRPr="007B4CF3">
        <w:rPr>
          <w:b/>
          <w:iCs/>
          <w:sz w:val="24"/>
          <w:szCs w:val="24"/>
        </w:rPr>
        <w:t xml:space="preserve"> since the beginning of the pandemic</w:t>
      </w:r>
      <w:r xmlns:w="http://schemas.openxmlformats.org/wordprocessingml/2006/main">
        <w:rPr>
          <w:b/>
          <w:iCs/>
          <w:sz w:val="24"/>
          <w:szCs w:val="24"/>
        </w:rPr>
        <w:t>, if at all</w:t>
      </w:r>
      <w:r w:rsidRPr="00240E1C">
        <w:rPr>
          <w:b/>
          <w:sz w:val="24"/>
        </w:rPr>
        <w:t>?</w:t>
      </w:r>
    </w:p>
    <w:p w:rsidR="00B55793" w:rsidP="00C260CA" w:rsidRDefault="00B55793" w14:paraId="235A6B95" w14:textId="77777777">
      <w:pPr>
        <w:pStyle w:val="ListParagraph"/>
        <w:spacing w:before="0" w:after="0" w:line="240" w:lineRule="auto"/>
        <w:ind w:left="1800"/>
        <w:contextualSpacing w:val="0"/>
        <w:rPr>
          <w:rFonts w:asciiTheme="minorHAnsi" w:hAnsiTheme="minorHAnsi" w:cstheme="minorHAnsi"/>
          <w:iCs/>
          <w:sz w:val="24"/>
          <w:szCs w:val="24"/>
        </w:rPr>
      </w:pPr>
    </w:p>
    <w:p w:rsidRPr="00C041F6" w:rsidR="005D6C74" w:rsidP="00C041F6" w:rsidRDefault="005D6C74" w14:paraId="7355BBE7" w14:textId="37E82C7E">
      <w:pPr>
        <w:pStyle w:val="ListParagraph"/>
        <w:numPr>
          <w:ilvl w:val="1"/>
          <w:numId w:val="3"/>
        </w:numPr>
        <w:spacing w:before="0" w:after="160" w:line="259" w:lineRule="auto"/>
        <w:ind w:left="1440"/>
        <w:rPr>
          <w:bCs/>
          <w:iCs/>
          <w:sz w:val="24"/>
          <w:szCs w:val="24"/>
        </w:rPr>
      </w:pPr>
      <w:r xmlns:w="http://schemas.openxmlformats.org/wordprocessingml/2006/main" w:rsidRPr="00C041F6">
        <w:rPr>
          <w:rFonts w:eastAsia="Arial"/>
          <w:bCs/>
          <w:iCs/>
          <w:sz w:val="24"/>
          <w:szCs w:val="24"/>
        </w:rPr>
        <w:t xml:space="preserve">Have your concerns </w:t>
      </w:r>
      <w:r xmlns:w="http://schemas.openxmlformats.org/wordprocessingml/2006/main" w:rsidR="00C041F6">
        <w:rPr>
          <w:rFonts w:eastAsia="Arial"/>
          <w:bCs/>
          <w:iCs/>
          <w:sz w:val="24"/>
          <w:szCs w:val="24"/>
        </w:rPr>
        <w:t xml:space="preserve">: </w:t>
      </w:r>
      <w:r xmlns:w="http://schemas.openxmlformats.org/wordprocessingml/2006/main" w:rsidR="00C041F6">
        <w:rPr>
          <w:rFonts w:eastAsia="Arial"/>
          <w:b/>
          <w:iCs/>
          <w:sz w:val="24"/>
          <w:szCs w:val="24"/>
        </w:rPr>
        <w:t>[PROBE]</w:t>
      </w:r>
      <w:r xmlns:w="http://schemas.openxmlformats.org/wordprocessingml/2006/main" w:rsidR="00C041F6">
        <w:rPr>
          <w:rFonts w:eastAsia="Arial"/>
          <w:bCs/>
          <w:iCs/>
          <w:sz w:val="24"/>
          <w:szCs w:val="24"/>
        </w:rPr>
        <w:t xml:space="preserve"> </w:t>
      </w:r>
      <w:r xmlns:w="http://schemas.openxmlformats.org/wordprocessingml/2006/main" w:rsidRPr="00C041F6" w:rsidR="00C041F6">
        <w:rPr>
          <w:rFonts w:eastAsia="Arial"/>
          <w:bCs/>
          <w:iCs/>
          <w:sz w:val="24"/>
          <w:szCs w:val="24"/>
        </w:rPr>
        <w:t>about getting COVID-19 changed since learning about new variants of the virus?</w:t>
      </w:r>
      <w:r w:rsidR="00C041F6">
        <w:rPr>
          <w:rFonts w:eastAsia="Arial"/>
          <w:bCs/>
          <w:iCs/>
          <w:sz w:val="24"/>
          <w:szCs w:val="24"/>
        </w:rPr>
        <w:t xml:space="preserve">What </w:t>
      </w:r>
      <w:r xmlns:w="http://schemas.openxmlformats.org/wordprocessingml/2006/main" w:rsidR="00C041F6">
        <w:rPr>
          <w:rFonts w:eastAsia="Arial"/>
          <w:bCs/>
          <w:iCs/>
          <w:sz w:val="24"/>
          <w:szCs w:val="24"/>
        </w:rPr>
        <w:t>have you heard about the variants?</w:t>
      </w:r>
    </w:p>
    <w:p w:rsidRPr="003D024B" w:rsidR="004542C8" w:rsidP="004542C8" w:rsidRDefault="004542C8" w14:paraId="723BE29D" w14:textId="39957339">
      <w:pPr>
        <w:pStyle w:val="ListParagraph"/>
        <w:spacing w:before="0" w:after="160" w:line="259" w:lineRule="auto"/>
        <w:rPr>
          <w:iCs/>
          <w:sz w:val="24"/>
          <w:szCs w:val="24"/>
        </w:rPr>
      </w:pPr>
    </w:p>
    <w:p w:rsidRPr="00994110" w:rsidR="00DD6BF1" w:rsidP="00114ACB" w:rsidRDefault="004542C8" w14:paraId="4165661C" w14:textId="39957339">
      <w:pPr>
        <w:pStyle w:val="ListParagraph"/>
        <w:numPr>
          <w:ilvl w:val="0"/>
          <w:numId w:val="3"/>
        </w:numPr>
        <w:spacing w:before="0" w:after="0" w:line="259" w:lineRule="auto"/>
        <w:ind w:left="720"/>
        <w:rPr>
          <w:rFonts w:asciiTheme="minorHAnsi" w:hAnsiTheme="minorHAnsi" w:eastAsiaTheme="minorEastAsia" w:cstheme="minorBidi"/>
          <w:sz w:val="24"/>
          <w:szCs w:val="24"/>
        </w:rPr>
      </w:pPr>
      <w:r xmlns:w="http://schemas.openxmlformats.org/wordprocessingml/2006/main" w:rsidRPr="3FC81527">
        <w:rPr>
          <w:rFonts w:eastAsia="Arial"/>
          <w:sz w:val="24"/>
          <w:szCs w:val="24"/>
        </w:rPr>
        <w:lastRenderedPageBreak/>
        <w:t xml:space="preserve">[If previously had COVID-19] </w:t>
      </w:r>
      <w:r xmlns:w="http://schemas.openxmlformats.org/wordprocessingml/2006/main" w:rsidRPr="3FC81527">
        <w:rPr>
          <w:rFonts w:eastAsia="Arial"/>
          <w:b/>
          <w:bCs/>
          <w:sz w:val="24"/>
          <w:szCs w:val="24"/>
        </w:rPr>
        <w:t>since getting the virus?</w:t>
      </w:r>
      <w:r xmlns:w="http://schemas.openxmlformats.org/wordprocessingml/2006/main" w:rsidRPr="3FC81527">
        <w:rPr>
          <w:rFonts w:eastAsia="Arial"/>
          <w:b/>
          <w:sz w:val="24"/>
          <w:szCs w:val="24"/>
        </w:rPr>
        <w:t xml:space="preserve">Have your concerns about COVID-19 changed </w:t>
      </w:r>
    </w:p>
    <w:p w:rsidRPr="00994110" w:rsidR="00114ACB" w:rsidP="00240E1C" w:rsidRDefault="00114ACB" w14:paraId="7E71A56E" w14:textId="39957339">
      <w:pPr>
        <w:pStyle w:val="ListParagraph"/>
        <w:spacing w:before="0" w:after="0" w:line="259" w:lineRule="auto"/>
        <w:rPr>
          <w:moveTo w:author="Revision" w:date="2021-05-03T18:47:00Z" w:id="166"/>
          <w:rFonts w:asciiTheme="minorHAnsi" w:hAnsiTheme="minorHAnsi" w:eastAsiaTheme="minorEastAsia" w:cstheme="minorBidi"/>
          <w:sz w:val="24"/>
          <w:szCs w:val="24"/>
        </w:rPr>
      </w:pPr>
      <w:moveToRangeStart w:author="Revision" w:date="2021-05-03T18:47:00Z" w:name="move70960059" w:id="167"/>
    </w:p>
    <w:p w:rsidRPr="00994110" w:rsidR="00606D7C" w:rsidP="00994110" w:rsidRDefault="00FC536B" w14:paraId="18C30644" w14:textId="5EDDE87A">
      <w:pPr>
        <w:pStyle w:val="ListParagraph"/>
        <w:numPr>
          <w:ilvl w:val="0"/>
          <w:numId w:val="3"/>
        </w:numPr>
        <w:spacing w:before="0" w:after="0" w:line="259" w:lineRule="auto"/>
        <w:ind w:left="720"/>
        <w:rPr>
          <w:rFonts w:asciiTheme="minorHAnsi" w:hAnsiTheme="minorHAnsi" w:eastAsiaTheme="minorEastAsia" w:cstheme="minorBidi"/>
          <w:sz w:val="24"/>
          <w:szCs w:val="24"/>
        </w:rPr>
      </w:pPr>
      <w:moveTo w:author="Revision" w:date="2021-05-03T18:47:00Z" w:id="169">
        <w:r w:rsidRPr="00240E1C">
          <w:rPr>
            <w:b/>
            <w:sz w:val="24"/>
          </w:rPr>
          <w:t xml:space="preserve">When </w:t>
        </w:r>
      </w:moveTo>
      <w:moveToRangeEnd w:id="167"/>
      <w:r xmlns:w="http://schemas.openxmlformats.org/wordprocessingml/2006/main">
        <w:rPr>
          <w:rFonts w:eastAsia="Arial"/>
          <w:b/>
          <w:bCs/>
          <w:sz w:val="24"/>
          <w:szCs w:val="24"/>
        </w:rPr>
        <w:t>do you think it will be safe to return to normal?</w:t>
      </w:r>
      <w:r xmlns:w="http://schemas.openxmlformats.org/wordprocessingml/2006/main" w:rsidR="00DD6BF1">
        <w:rPr>
          <w:rFonts w:eastAsia="Arial"/>
          <w:b/>
          <w:bCs/>
          <w:sz w:val="24"/>
          <w:szCs w:val="24"/>
        </w:rPr>
        <w:t xml:space="preserve"> What would “normal” look like to you?</w:t>
      </w:r>
    </w:p>
    <w:p w:rsidRPr="00994110" w:rsidR="00606D7C" w:rsidP="00994110" w:rsidRDefault="00943990" w14:paraId="4B04F8A1" w14:textId="022C76C0">
      <w:pPr>
        <w:pStyle w:val="ListParagraph"/>
        <w:numPr>
          <w:ilvl w:val="1"/>
          <w:numId w:val="3"/>
        </w:numPr>
        <w:spacing w:before="0" w:after="0" w:line="259" w:lineRule="auto"/>
        <w:ind w:left="1440"/>
        <w:rPr>
          <w:rFonts w:asciiTheme="minorHAnsi" w:hAnsiTheme="minorHAnsi" w:eastAsiaTheme="minorEastAsia" w:cstheme="minorBidi"/>
          <w:sz w:val="24"/>
          <w:szCs w:val="24"/>
        </w:rPr>
      </w:pPr>
      <w:r xmlns:w="http://schemas.openxmlformats.org/wordprocessingml/2006/main">
        <w:rPr>
          <w:rFonts w:asciiTheme="minorHAnsi" w:hAnsiTheme="minorHAnsi" w:eastAsiaTheme="minorEastAsia" w:cstheme="minorBidi"/>
          <w:sz w:val="24"/>
          <w:szCs w:val="24"/>
        </w:rPr>
        <w:t xml:space="preserve">[If </w:t>
      </w:r>
      <w:r xmlns:w="http://schemas.openxmlformats.org/wordprocessingml/2006/main" w:rsidR="00835708">
        <w:rPr>
          <w:rFonts w:asciiTheme="minorHAnsi" w:hAnsiTheme="minorHAnsi" w:eastAsiaTheme="minorEastAsia" w:cstheme="minorBidi"/>
          <w:sz w:val="24"/>
          <w:szCs w:val="24"/>
        </w:rPr>
        <w:t xml:space="preserve">ever return to normal]: When you would be able to resume </w:t>
      </w:r>
      <w:r xmlns:w="http://schemas.openxmlformats.org/wordprocessingml/2006/main" w:rsidR="00994110">
        <w:rPr>
          <w:rFonts w:asciiTheme="minorHAnsi" w:hAnsiTheme="minorHAnsi" w:eastAsiaTheme="minorEastAsia" w:cstheme="minorBidi"/>
          <w:sz w:val="24"/>
          <w:szCs w:val="24"/>
        </w:rPr>
        <w:t xml:space="preserve">/may not </w:t>
      </w:r>
      <w:r xmlns:w="http://schemas.openxmlformats.org/wordprocessingml/2006/main" w:rsidR="007D57B9">
        <w:rPr>
          <w:rFonts w:asciiTheme="minorHAnsi" w:hAnsiTheme="minorHAnsi" w:eastAsiaTheme="minorEastAsia" w:cstheme="minorBidi"/>
          <w:sz w:val="24"/>
          <w:szCs w:val="24"/>
        </w:rPr>
        <w:t>we won’t</w:t>
      </w:r>
      <w:r xmlns:w="http://schemas.openxmlformats.org/wordprocessingml/2006/main" w:rsidR="00835708">
        <w:rPr>
          <w:rFonts w:asciiTheme="minorHAnsi" w:hAnsiTheme="minorHAnsi" w:eastAsiaTheme="minorEastAsia" w:cstheme="minorBidi"/>
          <w:sz w:val="24"/>
          <w:szCs w:val="24"/>
        </w:rPr>
        <w:t xml:space="preserve"> that </w:t>
      </w:r>
      <w:r xmlns:w="http://schemas.openxmlformats.org/wordprocessingml/2006/main" w:rsidR="008E2399">
        <w:rPr>
          <w:rFonts w:asciiTheme="minorHAnsi" w:hAnsiTheme="minorHAnsi" w:eastAsiaTheme="minorEastAsia" w:cstheme="minorBidi"/>
          <w:sz w:val="24"/>
          <w:szCs w:val="24"/>
        </w:rPr>
        <w:t>someone mentions</w:t>
      </w:r>
      <w:r w:rsidRPr="00240E1C" w:rsidR="00835708">
        <w:rPr>
          <w:rFonts w:asciiTheme="minorHAnsi" w:hAnsiTheme="minorHAnsi"/>
          <w:sz w:val="24"/>
        </w:rPr>
        <w:t xml:space="preserve">some </w:t>
      </w:r>
      <w:r xmlns:w="http://schemas.openxmlformats.org/wordprocessingml/2006/main" w:rsidR="00835708">
        <w:rPr>
          <w:rFonts w:asciiTheme="minorHAnsi" w:hAnsiTheme="minorHAnsi" w:eastAsiaTheme="minorEastAsia" w:cstheme="minorBidi"/>
          <w:sz w:val="24"/>
          <w:szCs w:val="24"/>
        </w:rPr>
        <w:t>of your ordinary activities?</w:t>
      </w:r>
    </w:p>
    <w:p w:rsidR="00351074" w:rsidP="00351074" w:rsidRDefault="00351074" w14:paraId="062B93A4" w14:textId="77777777">
      <w:pPr>
        <w:spacing w:before="0" w:after="0" w:line="240" w:lineRule="auto"/>
        <w:rPr>
          <w:rFonts w:asciiTheme="minorHAnsi" w:hAnsiTheme="minorHAnsi" w:cstheme="minorHAnsi"/>
          <w:iCs/>
          <w:sz w:val="24"/>
          <w:szCs w:val="24"/>
        </w:rPr>
      </w:pPr>
    </w:p>
    <w:p w:rsidRPr="003323EB" w:rsidR="000F29F0" w:rsidP="00EE26A5" w:rsidRDefault="00351074" w14:paraId="048977C4" w14:textId="7ED462D6">
      <w:pPr>
        <w:spacing w:before="0" w:after="0" w:line="240" w:lineRule="auto"/>
        <w:rPr>
          <w:rFonts w:cstheme="minorBidi"/>
        </w:rPr>
      </w:pPr>
      <w:r xmlns:w="http://schemas.openxmlformats.org/wordprocessingml/2006/main" w:rsidRPr="00351074">
        <w:rPr>
          <w:rFonts w:asciiTheme="minorHAnsi" w:hAnsiTheme="minorHAnsi" w:cstheme="minorHAnsi"/>
          <w:b/>
          <w:bCs/>
          <w:i/>
          <w:sz w:val="24"/>
          <w:szCs w:val="24"/>
        </w:rPr>
        <w:t>Measures Taken</w:t>
      </w:r>
      <w:r w:rsidRPr="00240E1C">
        <w:rPr>
          <w:rFonts w:asciiTheme="minorHAnsi" w:hAnsiTheme="minorHAnsi"/>
          <w:b/>
          <w:i/>
          <w:sz w:val="24"/>
        </w:rPr>
        <w:t xml:space="preserve"> to </w:t>
      </w:r>
      <w:r xmlns:w="http://schemas.openxmlformats.org/wordprocessingml/2006/main" w:rsidRPr="00351074">
        <w:rPr>
          <w:rFonts w:asciiTheme="minorHAnsi" w:hAnsiTheme="minorHAnsi" w:cstheme="minorHAnsi"/>
          <w:b/>
          <w:bCs/>
          <w:i/>
          <w:sz w:val="24"/>
          <w:szCs w:val="24"/>
        </w:rPr>
        <w:t>Slow</w:t>
      </w:r>
      <w:r w:rsidRPr="00240E1C">
        <w:rPr>
          <w:rFonts w:asciiTheme="minorHAnsi" w:hAnsiTheme="minorHAnsi"/>
          <w:b/>
          <w:i/>
          <w:sz w:val="24"/>
        </w:rPr>
        <w:t xml:space="preserve"> the </w:t>
      </w:r>
      <w:r xmlns:w="http://schemas.openxmlformats.org/wordprocessingml/2006/main" w:rsidRPr="00351074">
        <w:rPr>
          <w:rFonts w:asciiTheme="minorHAnsi" w:hAnsiTheme="minorHAnsi" w:cstheme="minorHAnsi"/>
          <w:b/>
          <w:bCs/>
          <w:i/>
          <w:sz w:val="24"/>
          <w:szCs w:val="24"/>
        </w:rPr>
        <w:t>Spread</w:t>
      </w:r>
      <w:r xmlns:w="http://schemas.openxmlformats.org/wordprocessingml/2006/main" w:rsidRPr="00F2525E" w:rsidR="00F2525E">
        <w:rPr>
          <w:rFonts w:cstheme="minorBidi"/>
          <w:b/>
          <w:bCs/>
          <w:i/>
          <w:iCs/>
        </w:rPr>
        <w:t xml:space="preserve"> minutes)</w:t>
      </w:r>
      <w:r xmlns:w="http://schemas.openxmlformats.org/wordprocessingml/2006/main" w:rsidR="0085440E">
        <w:rPr>
          <w:rFonts w:cstheme="minorBidi"/>
          <w:b/>
          <w:bCs/>
          <w:i/>
          <w:iCs/>
        </w:rPr>
        <w:t>15</w:t>
      </w:r>
      <w:r xmlns:w="http://schemas.openxmlformats.org/wordprocessingml/2006/main" w:rsidRPr="00F2525E" w:rsidR="00F2525E">
        <w:rPr>
          <w:rFonts w:cstheme="minorBidi"/>
          <w:b/>
          <w:bCs/>
          <w:i/>
          <w:iCs/>
        </w:rPr>
        <w:t>(</w:t>
      </w:r>
      <w:r xmlns:w="http://schemas.openxmlformats.org/wordprocessingml/2006/main" w:rsidR="00F2525E">
        <w:rPr>
          <w:rFonts w:cstheme="minorBidi"/>
        </w:rPr>
        <w:t xml:space="preserve"> </w:t>
      </w:r>
    </w:p>
    <w:p w:rsidRPr="00240E1C" w:rsidR="00B42D37" w:rsidP="00240E1C" w:rsidRDefault="00B42D37" w14:paraId="79606863" w14:textId="77777777">
      <w:pPr>
        <w:pStyle w:val="ListParagraph"/>
        <w:spacing w:before="0" w:after="0" w:line="240" w:lineRule="auto"/>
        <w:rPr>
          <w:moveTo w:author="Revision" w:date="2021-05-03T18:47:00Z" w:id="182"/>
        </w:rPr>
      </w:pPr>
      <w:moveToRangeStart w:author="Revision" w:date="2021-05-03T18:47:00Z" w:name="move70960063" w:id="183"/>
    </w:p>
    <w:p w:rsidRPr="000F29F0" w:rsidR="00E05D08" w:rsidP="000F29F0" w:rsidRDefault="00E05D08" w14:paraId="26E96F15" w14:textId="59E5C532">
      <w:pPr>
        <w:pStyle w:val="ListParagraph"/>
        <w:numPr>
          <w:ilvl w:val="0"/>
          <w:numId w:val="1"/>
        </w:numPr>
        <w:tabs>
          <w:tab w:val="left" w:pos="720"/>
        </w:tabs>
        <w:spacing w:before="0" w:after="0" w:line="240" w:lineRule="auto"/>
        <w:ind w:left="720"/>
        <w:contextualSpacing w:val="0"/>
        <w:rPr>
          <w:rFonts w:asciiTheme="minorHAnsi" w:hAnsiTheme="minorHAnsi" w:cstheme="minorBidi"/>
          <w:sz w:val="24"/>
          <w:szCs w:val="24"/>
        </w:rPr>
      </w:pPr>
      <w:moveTo w:author="Revision" w:date="2021-05-03T18:47:00Z" w:id="185">
        <w:r w:rsidRPr="00561040">
          <w:rPr>
            <w:rFonts w:asciiTheme="minorHAnsi" w:hAnsiTheme="minorHAnsi" w:cstheme="minorHAnsi"/>
            <w:b/>
            <w:bCs/>
            <w:iCs/>
            <w:sz w:val="24"/>
            <w:szCs w:val="24"/>
          </w:rPr>
          <w:t xml:space="preserve">Let’s talk </w:t>
        </w:r>
      </w:moveTo>
      <w:moveToRangeEnd w:id="183"/>
      <w:r xmlns:w="http://schemas.openxmlformats.org/wordprocessingml/2006/main" w:rsidRPr="00561040">
        <w:rPr>
          <w:rFonts w:asciiTheme="minorHAnsi" w:hAnsiTheme="minorHAnsi" w:cstheme="minorHAnsi"/>
          <w:b/>
          <w:bCs/>
          <w:iCs/>
          <w:sz w:val="24"/>
          <w:szCs w:val="24"/>
        </w:rPr>
        <w:t>a</w:t>
      </w:r>
      <w:r xmlns:w="http://schemas.openxmlformats.org/wordprocessingml/2006/main" w:rsidRPr="000F29F0">
        <w:rPr>
          <w:rFonts w:asciiTheme="minorHAnsi" w:hAnsiTheme="minorHAnsi" w:cstheme="minorBidi"/>
          <w:b/>
          <w:bCs/>
          <w:sz w:val="24"/>
          <w:szCs w:val="24"/>
        </w:rPr>
        <w:t xml:space="preserve">, can you describe a </w:t>
      </w:r>
      <w:r xmlns:w="http://schemas.openxmlformats.org/wordprocessingml/2006/main" w:rsidR="00DD0D00">
        <w:rPr>
          <w:rFonts w:asciiTheme="minorHAnsi" w:hAnsiTheme="minorHAnsi" w:cstheme="minorBidi"/>
          <w:b/>
          <w:bCs/>
          <w:sz w:val="24"/>
          <w:szCs w:val="24"/>
        </w:rPr>
        <w:t>few weeks</w:t>
      </w:r>
      <w:r xmlns:w="http://schemas.openxmlformats.org/wordprocessingml/2006/main" w:rsidRPr="000F29F0">
        <w:rPr>
          <w:rFonts w:asciiTheme="minorHAnsi" w:hAnsiTheme="minorHAnsi" w:cstheme="minorBidi"/>
          <w:b/>
          <w:bCs/>
          <w:sz w:val="24"/>
          <w:szCs w:val="24"/>
        </w:rPr>
        <w:t xml:space="preserve">Thinking about the past </w:t>
      </w:r>
      <w:r xmlns:w="http://schemas.openxmlformats.org/wordprocessingml/2006/main" w:rsidRPr="00561040">
        <w:rPr>
          <w:rFonts w:asciiTheme="minorHAnsi" w:hAnsiTheme="minorHAnsi" w:cstheme="minorHAnsi"/>
          <w:b/>
          <w:bCs/>
          <w:iCs/>
          <w:sz w:val="24"/>
          <w:szCs w:val="24"/>
        </w:rPr>
        <w:t xml:space="preserve"> </w:t>
      </w:r>
      <w:r xmlns:w="http://schemas.openxmlformats.org/wordprocessingml/2006/main">
        <w:rPr>
          <w:rFonts w:asciiTheme="minorHAnsi" w:hAnsiTheme="minorHAnsi" w:cstheme="minorHAnsi"/>
          <w:b/>
          <w:bCs/>
          <w:iCs/>
          <w:sz w:val="24"/>
          <w:szCs w:val="24"/>
        </w:rPr>
        <w:t>mask wearing.</w:t>
      </w:r>
      <w:r xmlns:w="http://schemas.openxmlformats.org/wordprocessingml/2006/main" w:rsidRPr="00561040">
        <w:rPr>
          <w:rFonts w:asciiTheme="minorHAnsi" w:hAnsiTheme="minorHAnsi" w:cstheme="minorHAnsi"/>
          <w:b/>
          <w:bCs/>
          <w:iCs/>
          <w:sz w:val="24"/>
          <w:szCs w:val="24"/>
        </w:rPr>
        <w:t xml:space="preserve"> </w:t>
      </w:r>
      <w:r xmlns:w="http://schemas.openxmlformats.org/wordprocessingml/2006/main" w:rsidR="00BF643C">
        <w:rPr>
          <w:rFonts w:asciiTheme="minorHAnsi" w:hAnsiTheme="minorHAnsi" w:cstheme="minorHAnsi"/>
          <w:b/>
          <w:bCs/>
          <w:iCs/>
          <w:sz w:val="24"/>
          <w:szCs w:val="24"/>
        </w:rPr>
        <w:t xml:space="preserve"> bit more about different types of preventive measures, starting with</w:t>
      </w:r>
      <w:r w:rsidRPr="00240E1C">
        <w:rPr>
          <w:rFonts w:asciiTheme="minorHAnsi" w:hAnsiTheme="minorHAnsi"/>
          <w:b/>
          <w:sz w:val="24"/>
        </w:rPr>
        <w:t xml:space="preserve">situation </w:t>
      </w:r>
      <w:r xmlns:w="http://schemas.openxmlformats.org/wordprocessingml/2006/main" w:rsidRPr="000F29F0">
        <w:rPr>
          <w:rFonts w:asciiTheme="minorHAnsi" w:hAnsiTheme="minorHAnsi" w:cstheme="minorBidi"/>
          <w:b/>
          <w:bCs/>
          <w:sz w:val="24"/>
          <w:szCs w:val="24"/>
        </w:rPr>
        <w:t>where you wore a mask?</w:t>
      </w:r>
      <w:r xmlns:w="http://schemas.openxmlformats.org/wordprocessingml/2006/main" w:rsidRPr="000F29F0">
        <w:rPr>
          <w:rFonts w:asciiTheme="minorHAnsi" w:hAnsiTheme="minorHAnsi" w:cstheme="minorBidi"/>
          <w:sz w:val="24"/>
          <w:szCs w:val="24"/>
        </w:rPr>
        <w:t xml:space="preserve"> </w:t>
      </w:r>
    </w:p>
    <w:p w:rsidRPr="00BF12FD" w:rsidR="00E05D08" w:rsidP="003323EB" w:rsidRDefault="00E05D08" w14:paraId="645738EA" w14:textId="1BFC2D25">
      <w:pPr>
        <w:pStyle w:val="ListParagraph"/>
        <w:numPr>
          <w:ilvl w:val="1"/>
          <w:numId w:val="1"/>
        </w:numPr>
        <w:spacing w:before="0" w:after="0" w:line="240" w:lineRule="auto"/>
        <w:ind w:left="1440"/>
        <w:contextualSpacing w:val="0"/>
        <w:rPr>
          <w:rFonts w:asciiTheme="minorHAnsi" w:hAnsiTheme="minorHAnsi" w:cstheme="minorHAnsi"/>
          <w:iCs/>
          <w:sz w:val="24"/>
          <w:szCs w:val="24"/>
        </w:rPr>
      </w:pPr>
      <w:r xmlns:w="http://schemas.openxmlformats.org/wordprocessingml/2006/main">
        <w:rPr>
          <w:rFonts w:asciiTheme="minorHAnsi" w:hAnsiTheme="minorHAnsi" w:cstheme="minorHAnsi"/>
          <w:iCs/>
          <w:sz w:val="24"/>
          <w:szCs w:val="24"/>
        </w:rPr>
        <w:t xml:space="preserve">What are the reasons that people wear masks during the COVID-19 </w:t>
      </w:r>
      <w:r xmlns:w="http://schemas.openxmlformats.org/wordprocessingml/2006/main">
        <w:rPr>
          <w:rFonts w:asciiTheme="minorHAnsi" w:hAnsiTheme="minorHAnsi" w:cstheme="minorHAnsi"/>
          <w:iCs/>
          <w:sz w:val="24"/>
          <w:szCs w:val="24"/>
        </w:rPr>
        <w:t>?</w:t>
      </w:r>
      <w:r xmlns:w="http://schemas.openxmlformats.org/wordprocessingml/2006/main" w:rsidR="0018556A">
        <w:rPr>
          <w:rFonts w:asciiTheme="minorHAnsi" w:hAnsiTheme="minorHAnsi" w:cstheme="minorHAnsi"/>
          <w:iCs/>
          <w:sz w:val="24"/>
          <w:szCs w:val="24"/>
        </w:rPr>
        <w:t>pandemic</w:t>
      </w:r>
    </w:p>
    <w:p w:rsidRPr="001E0E31" w:rsidR="001E0E31" w:rsidP="00240E1C" w:rsidRDefault="00E05D08" w14:paraId="012F635F" w14:textId="77777777">
      <w:pPr>
        <w:pStyle w:val="ListParagraph"/>
        <w:numPr>
          <w:ilvl w:val="1"/>
          <w:numId w:val="1"/>
        </w:numPr>
        <w:spacing w:before="0" w:after="0" w:line="240" w:lineRule="auto"/>
        <w:ind w:left="1440"/>
        <w:contextualSpacing w:val="0"/>
        <w:rPr>
          <w:moveTo w:author="Revision" w:date="2021-05-03T18:47:00Z" w:id="190"/>
          <w:rFonts w:asciiTheme="minorHAnsi" w:hAnsiTheme="minorHAnsi" w:cstheme="minorHAnsi"/>
          <w:iCs/>
          <w:sz w:val="24"/>
          <w:szCs w:val="24"/>
        </w:rPr>
      </w:pPr>
      <w:moveToRangeStart w:author="Revision" w:date="2021-05-03T18:47:00Z" w:name="move70960064" w:id="191"/>
      <w:moveTo w:author="Revision" w:date="2021-05-03T18:47:00Z" w:id="192">
        <w:r>
          <w:rPr>
            <w:rFonts w:asciiTheme="minorHAnsi" w:hAnsiTheme="minorHAnsi" w:cstheme="minorHAnsi"/>
            <w:iCs/>
            <w:sz w:val="24"/>
            <w:szCs w:val="24"/>
          </w:rPr>
          <w:t>What are some reasons why someone wouldn’t wear a mask when they were out in public?</w:t>
        </w:r>
      </w:moveTo>
    </w:p>
    <w:moveToRangeEnd w:id="191"/>
    <w:p w:rsidR="000828FB" w:rsidP="003323EB" w:rsidRDefault="000828FB" w14:paraId="335132F6" w14:textId="30E6D469">
      <w:pPr>
        <w:pStyle w:val="ListParagraph"/>
        <w:numPr>
          <w:ilvl w:val="1"/>
          <w:numId w:val="1"/>
        </w:numPr>
        <w:spacing w:before="0" w:after="0" w:line="240" w:lineRule="auto"/>
        <w:ind w:left="1440"/>
        <w:contextualSpacing w:val="0"/>
        <w:rPr>
          <w:rFonts w:asciiTheme="minorHAnsi" w:hAnsiTheme="minorHAnsi" w:cstheme="minorHAnsi"/>
          <w:iCs/>
          <w:sz w:val="24"/>
          <w:szCs w:val="24"/>
        </w:rPr>
      </w:pPr>
      <w:r xmlns:w="http://schemas.openxmlformats.org/wordprocessingml/2006/main">
        <w:rPr>
          <w:rFonts w:asciiTheme="minorHAnsi" w:hAnsiTheme="minorHAnsi" w:cstheme="minorHAnsi"/>
          <w:iCs/>
          <w:sz w:val="24"/>
          <w:szCs w:val="24"/>
        </w:rPr>
        <w:t xml:space="preserve">For those of you who wear masks regularly, how long do you plan to continue wearing a mask in public? </w:t>
      </w:r>
    </w:p>
    <w:p w:rsidR="00E05D08" w:rsidP="00E05D08" w:rsidRDefault="00E05D08" w14:paraId="1203D861" w14:textId="77777777">
      <w:pPr>
        <w:pStyle w:val="ListParagraph"/>
        <w:spacing w:before="0" w:after="0" w:line="240" w:lineRule="auto"/>
        <w:ind w:left="1440"/>
        <w:contextualSpacing w:val="0"/>
        <w:rPr>
          <w:rFonts w:asciiTheme="minorHAnsi" w:hAnsiTheme="minorHAnsi" w:cstheme="minorHAnsi"/>
          <w:iCs/>
          <w:sz w:val="24"/>
          <w:szCs w:val="24"/>
        </w:rPr>
      </w:pPr>
    </w:p>
    <w:p w:rsidRPr="00A8325C" w:rsidR="00E05D08" w:rsidP="00A8325C" w:rsidRDefault="00E05D08" w14:paraId="248E1558" w14:textId="11C551F4">
      <w:pPr>
        <w:pStyle w:val="ListParagraph"/>
        <w:numPr>
          <w:ilvl w:val="0"/>
          <w:numId w:val="1"/>
        </w:numPr>
        <w:spacing w:before="0" w:after="0" w:line="240" w:lineRule="auto"/>
        <w:ind w:left="720"/>
        <w:rPr>
          <w:b/>
          <w:bCs/>
          <w:sz w:val="24"/>
          <w:szCs w:val="24"/>
        </w:rPr>
      </w:pPr>
      <w:r xmlns:w="http://schemas.openxmlformats.org/wordprocessingml/2006/main" w:rsidRPr="00561040">
        <w:rPr>
          <w:rFonts w:asciiTheme="minorHAnsi" w:hAnsiTheme="minorHAnsi" w:cstheme="minorHAnsi"/>
          <w:b/>
          <w:bCs/>
          <w:iCs/>
          <w:sz w:val="24"/>
          <w:szCs w:val="24"/>
        </w:rPr>
        <w:t>N</w:t>
      </w:r>
      <w:r xmlns:w="http://schemas.openxmlformats.org/wordprocessingml/2006/main" w:rsidRPr="00A8325C">
        <w:rPr>
          <w:b/>
          <w:bCs/>
          <w:sz w:val="24"/>
          <w:szCs w:val="24"/>
        </w:rPr>
        <w:t>an you give me an example of how you have socially distanced?</w:t>
      </w:r>
      <w:r xmlns:w="http://schemas.openxmlformats.org/wordprocessingml/2006/main" w:rsidRPr="00A8325C" w:rsidR="0086724E">
        <w:rPr>
          <w:b/>
          <w:bCs/>
          <w:sz w:val="24"/>
          <w:szCs w:val="24"/>
        </w:rPr>
        <w:t>, c</w:t>
      </w:r>
      <w:r xmlns:w="http://schemas.openxmlformats.org/wordprocessingml/2006/main" w:rsidR="00CA77F8">
        <w:rPr>
          <w:b/>
          <w:bCs/>
          <w:sz w:val="24"/>
          <w:szCs w:val="24"/>
        </w:rPr>
        <w:t>few weeks</w:t>
      </w:r>
      <w:r xmlns:w="http://schemas.openxmlformats.org/wordprocessingml/2006/main" w:rsidRPr="00A8325C">
        <w:rPr>
          <w:b/>
          <w:bCs/>
          <w:sz w:val="24"/>
          <w:szCs w:val="24"/>
        </w:rPr>
        <w:t xml:space="preserve"> about the past </w:t>
      </w:r>
      <w:r xmlns:w="http://schemas.openxmlformats.org/wordprocessingml/2006/main" w:rsidRPr="00A8325C" w:rsidR="0086724E">
        <w:rPr>
          <w:b/>
          <w:bCs/>
          <w:sz w:val="24"/>
          <w:szCs w:val="24"/>
        </w:rPr>
        <w:t>ing</w:t>
      </w:r>
      <w:r xmlns:w="http://schemas.openxmlformats.org/wordprocessingml/2006/main" w:rsidRPr="00A8325C">
        <w:rPr>
          <w:b/>
          <w:bCs/>
          <w:sz w:val="24"/>
          <w:szCs w:val="24"/>
        </w:rPr>
        <w:t>Think</w:t>
      </w:r>
      <w:r xmlns:w="http://schemas.openxmlformats.org/wordprocessingml/2006/main" w:rsidRPr="00561040">
        <w:rPr>
          <w:rFonts w:asciiTheme="minorHAnsi" w:hAnsiTheme="minorHAnsi" w:cstheme="minorHAnsi"/>
          <w:b/>
          <w:bCs/>
          <w:iCs/>
          <w:sz w:val="24"/>
          <w:szCs w:val="24"/>
        </w:rPr>
        <w:t xml:space="preserve">. </w:t>
      </w:r>
      <w:r xmlns:w="http://schemas.openxmlformats.org/wordprocessingml/2006/main" w:rsidRPr="00CB50FD">
        <w:rPr>
          <w:rFonts w:asciiTheme="minorHAnsi" w:hAnsiTheme="minorHAnsi" w:cstheme="minorHAnsi"/>
          <w:b/>
          <w:bCs/>
          <w:iCs/>
          <w:sz w:val="24"/>
          <w:szCs w:val="24"/>
        </w:rPr>
        <w:t>social distancing</w:t>
      </w:r>
      <w:r xmlns:w="http://schemas.openxmlformats.org/wordprocessingml/2006/main" w:rsidRPr="00561040">
        <w:rPr>
          <w:rFonts w:asciiTheme="minorHAnsi" w:hAnsiTheme="minorHAnsi" w:cstheme="minorHAnsi"/>
          <w:b/>
          <w:bCs/>
          <w:iCs/>
          <w:sz w:val="24"/>
          <w:szCs w:val="24"/>
        </w:rPr>
        <w:t xml:space="preserve"> </w:t>
      </w:r>
      <w:r xmlns:w="http://schemas.openxmlformats.org/wordprocessingml/2006/main" w:rsidR="00BF643C">
        <w:rPr>
          <w:rFonts w:asciiTheme="minorHAnsi" w:hAnsiTheme="minorHAnsi" w:cstheme="minorHAnsi"/>
          <w:b/>
          <w:bCs/>
          <w:iCs/>
          <w:sz w:val="24"/>
          <w:szCs w:val="24"/>
        </w:rPr>
        <w:t>ext,</w:t>
      </w:r>
    </w:p>
    <w:p w:rsidRPr="00240E1C" w:rsidR="00E05D08" w:rsidP="00240E1C" w:rsidRDefault="00E05D08" w14:paraId="79D58B1C" w14:textId="7C0F9785">
      <w:pPr>
        <w:pStyle w:val="ListParagraph"/>
        <w:numPr>
          <w:ilvl w:val="1"/>
          <w:numId w:val="1"/>
        </w:numPr>
        <w:ind w:left="1440"/>
        <w:rPr>
          <w:moveTo w:author="Revision" w:date="2021-05-03T18:47:00Z" w:id="198"/>
        </w:rPr>
      </w:pPr>
      <w:moveToRangeStart w:author="Revision" w:date="2021-05-03T18:47:00Z" w:name="move70960065" w:id="199"/>
      <w:moveTo w:author="Revision" w:date="2021-05-03T18:47:00Z" w:id="200">
        <w:r w:rsidRPr="00240E1C">
          <w:rPr>
            <w:sz w:val="24"/>
          </w:rPr>
          <w:t>How well does it work at preventing the spread of COVID-19?</w:t>
        </w:r>
      </w:moveTo>
    </w:p>
    <w:moveToRangeEnd w:id="199"/>
    <w:p w:rsidR="00E05D08" w:rsidP="00240E1C" w:rsidRDefault="007E4AA4" w14:paraId="1046AF94" w14:textId="29DB0F78">
      <w:pPr>
        <w:pStyle w:val="ListParagraph"/>
        <w:numPr>
          <w:ilvl w:val="1"/>
          <w:numId w:val="1"/>
        </w:numPr>
        <w:tabs>
          <w:tab w:val="left" w:pos="1440"/>
        </w:tabs>
        <w:spacing w:before="0" w:after="0" w:line="240" w:lineRule="auto"/>
        <w:ind w:left="1440"/>
        <w:rPr>
          <w:rFonts w:asciiTheme="minorHAnsi" w:hAnsiTheme="minorHAnsi" w:cstheme="minorHAnsi"/>
          <w:iCs/>
          <w:sz w:val="24"/>
          <w:szCs w:val="24"/>
        </w:rPr>
      </w:pPr>
      <w:r xmlns:w="http://schemas.openxmlformats.org/wordprocessingml/2006/main" w:rsidRPr="00AF0991" w:rsidR="00E05D08">
        <w:rPr>
          <w:rFonts w:asciiTheme="minorHAnsi" w:hAnsiTheme="minorHAnsi" w:cstheme="minorHAnsi"/>
          <w:iCs/>
          <w:sz w:val="24"/>
          <w:szCs w:val="24"/>
        </w:rPr>
        <w:t>How difficult is it</w:t>
      </w:r>
      <w:r w:rsidRPr="00240E1C" w:rsidR="00E05D08">
        <w:rPr>
          <w:rFonts w:asciiTheme="minorHAnsi" w:hAnsiTheme="minorHAnsi"/>
          <w:sz w:val="24"/>
        </w:rPr>
        <w:t xml:space="preserve"> for you </w:t>
      </w:r>
      <w:r xmlns:w="http://schemas.openxmlformats.org/wordprocessingml/2006/main" w:rsidRPr="00AF0991" w:rsidR="00E05D08">
        <w:rPr>
          <w:rFonts w:asciiTheme="minorHAnsi" w:hAnsiTheme="minorHAnsi" w:cstheme="minorHAnsi"/>
          <w:iCs/>
          <w:sz w:val="24"/>
          <w:szCs w:val="24"/>
        </w:rPr>
        <w:t xml:space="preserve">to socially distance? </w:t>
      </w:r>
    </w:p>
    <w:p w:rsidR="00FA0759" w:rsidP="00FA0759" w:rsidRDefault="00FA0759" w14:paraId="52EC72C9" w14:textId="05B6C7A7">
      <w:pPr>
        <w:pStyle w:val="ListParagraph"/>
        <w:numPr>
          <w:ilvl w:val="1"/>
          <w:numId w:val="1"/>
        </w:numPr>
        <w:spacing w:before="0" w:after="0" w:line="240" w:lineRule="auto"/>
        <w:ind w:left="1440"/>
        <w:contextualSpacing w:val="0"/>
        <w:rPr>
          <w:rFonts w:asciiTheme="minorHAnsi" w:hAnsiTheme="minorHAnsi" w:cstheme="minorHAnsi"/>
          <w:iCs/>
          <w:sz w:val="24"/>
          <w:szCs w:val="24"/>
        </w:rPr>
      </w:pPr>
      <w:r xmlns:w="http://schemas.openxmlformats.org/wordprocessingml/2006/main">
        <w:rPr>
          <w:rFonts w:asciiTheme="minorHAnsi" w:hAnsiTheme="minorHAnsi" w:cstheme="minorHAnsi"/>
          <w:iCs/>
          <w:sz w:val="24"/>
          <w:szCs w:val="24"/>
        </w:rPr>
        <w:t xml:space="preserve">For those of you who practice social distancing, how long do you plan to continue doing so? </w:t>
      </w:r>
    </w:p>
    <w:p w:rsidRPr="00240E1C" w:rsidR="00FD6CEA" w:rsidP="00240E1C" w:rsidRDefault="00FD6CEA" w14:paraId="6996D240" w14:textId="7725EA15">
      <w:pPr>
        <w:tabs>
          <w:tab w:val="left" w:pos="1440"/>
        </w:tabs>
        <w:spacing w:before="0" w:after="0" w:line="240" w:lineRule="auto"/>
        <w:rPr>
          <w:moveTo w:author="Revision" w:date="2021-05-03T18:47:00Z" w:id="207"/>
          <w:rFonts w:asciiTheme="minorHAnsi" w:hAnsiTheme="minorHAnsi"/>
          <w:sz w:val="24"/>
        </w:rPr>
      </w:pPr>
      <w:moveToRangeStart w:author="Revision" w:date="2021-05-03T18:47:00Z" w:name="move70960066" w:id="208"/>
    </w:p>
    <w:p w:rsidR="00ED124B" w:rsidP="003323EB" w:rsidRDefault="00230AC9" w14:paraId="78BAC272" w14:textId="02E3191C">
      <w:pPr>
        <w:pStyle w:val="ListParagraph"/>
        <w:numPr>
          <w:ilvl w:val="0"/>
          <w:numId w:val="4"/>
        </w:numPr>
        <w:tabs>
          <w:tab w:val="left" w:pos="1440"/>
        </w:tabs>
        <w:spacing w:before="0" w:after="0" w:line="240" w:lineRule="auto"/>
        <w:rPr>
          <w:rFonts w:asciiTheme="minorHAnsi" w:hAnsiTheme="minorHAnsi" w:cstheme="minorHAnsi"/>
          <w:b/>
          <w:bCs/>
          <w:iCs/>
          <w:sz w:val="24"/>
          <w:szCs w:val="24"/>
        </w:rPr>
      </w:pPr>
      <w:moveTo w:author="Revision" w:date="2021-05-03T18:47:00Z" w:id="210">
        <w:r w:rsidRPr="00240E1C">
          <w:rPr>
            <w:rFonts w:asciiTheme="minorHAnsi" w:hAnsiTheme="minorHAnsi"/>
            <w:b/>
            <w:sz w:val="24"/>
          </w:rPr>
          <w:t xml:space="preserve">How often do you </w:t>
        </w:r>
      </w:moveTo>
      <w:moveToRangeEnd w:id="208"/>
      <w:r xmlns:w="http://schemas.openxmlformats.org/wordprocessingml/2006/main" w:rsidR="00894599">
        <w:rPr>
          <w:rFonts w:asciiTheme="minorHAnsi" w:hAnsiTheme="minorHAnsi" w:cstheme="minorHAnsi"/>
          <w:b/>
          <w:bCs/>
          <w:iCs/>
          <w:sz w:val="24"/>
          <w:szCs w:val="24"/>
        </w:rPr>
        <w:t xml:space="preserve">attend </w:t>
      </w:r>
      <w:r xmlns:w="http://schemas.openxmlformats.org/wordprocessingml/2006/main" w:rsidR="004E4303">
        <w:rPr>
          <w:rFonts w:asciiTheme="minorHAnsi" w:hAnsiTheme="minorHAnsi" w:cstheme="minorHAnsi"/>
          <w:b/>
          <w:bCs/>
          <w:iCs/>
          <w:sz w:val="24"/>
          <w:szCs w:val="24"/>
        </w:rPr>
        <w:t>?</w:t>
      </w:r>
      <w:r xmlns:w="http://schemas.openxmlformats.org/wordprocessingml/2006/main" w:rsidR="00FA77D9">
        <w:rPr>
          <w:rFonts w:asciiTheme="minorHAnsi" w:hAnsiTheme="minorHAnsi" w:cstheme="minorHAnsi"/>
          <w:b/>
          <w:bCs/>
          <w:iCs/>
          <w:sz w:val="24"/>
          <w:szCs w:val="24"/>
        </w:rPr>
        <w:t xml:space="preserve"> or social events</w:t>
      </w:r>
      <w:r xmlns:w="http://schemas.openxmlformats.org/wordprocessingml/2006/main" w:rsidRPr="00B06CE1" w:rsidR="00B06CE1">
        <w:rPr>
          <w:rFonts w:asciiTheme="minorHAnsi" w:hAnsiTheme="minorHAnsi" w:cstheme="minorHAnsi"/>
          <w:b/>
          <w:bCs/>
          <w:iCs/>
          <w:sz w:val="24"/>
          <w:szCs w:val="24"/>
        </w:rPr>
        <w:t>large gatherings</w:t>
      </w:r>
    </w:p>
    <w:p w:rsidRPr="00C708B6" w:rsidR="00C708B6" w:rsidP="003323EB" w:rsidRDefault="00C708B6" w14:paraId="285A99BC" w14:textId="2BA89923">
      <w:pPr>
        <w:pStyle w:val="ListParagraph"/>
        <w:numPr>
          <w:ilvl w:val="1"/>
          <w:numId w:val="4"/>
        </w:numPr>
        <w:tabs>
          <w:tab w:val="left" w:pos="1440"/>
        </w:tabs>
        <w:spacing w:before="0" w:after="0" w:line="240" w:lineRule="auto"/>
        <w:rPr>
          <w:rFonts w:asciiTheme="minorHAnsi" w:hAnsiTheme="minorHAnsi" w:cstheme="minorHAnsi"/>
          <w:b/>
          <w:bCs/>
          <w:iCs/>
          <w:sz w:val="24"/>
          <w:szCs w:val="24"/>
        </w:rPr>
      </w:pPr>
      <w:r xmlns:w="http://schemas.openxmlformats.org/wordprocessingml/2006/main">
        <w:rPr>
          <w:rFonts w:asciiTheme="minorHAnsi" w:hAnsiTheme="minorHAnsi" w:cstheme="minorHAnsi"/>
          <w:b/>
          <w:bCs/>
          <w:iCs/>
          <w:sz w:val="24"/>
          <w:szCs w:val="24"/>
        </w:rPr>
        <w:t>[PROBE]</w:t>
      </w:r>
      <w:r xmlns:w="http://schemas.openxmlformats.org/wordprocessingml/2006/main">
        <w:rPr>
          <w:rFonts w:asciiTheme="minorHAnsi" w:hAnsiTheme="minorHAnsi" w:cstheme="minorHAnsi"/>
          <w:iCs/>
          <w:sz w:val="24"/>
          <w:szCs w:val="24"/>
        </w:rPr>
        <w:t>: What kinds of gatherings or social events are you thinking of?</w:t>
      </w:r>
    </w:p>
    <w:p w:rsidRPr="00C01D6A" w:rsidR="0001330A" w:rsidP="003323EB" w:rsidRDefault="00B57661" w14:paraId="38F0FA4A" w14:textId="0353290D">
      <w:pPr>
        <w:pStyle w:val="ListParagraph"/>
        <w:numPr>
          <w:ilvl w:val="1"/>
          <w:numId w:val="4"/>
        </w:numPr>
        <w:tabs>
          <w:tab w:val="left" w:pos="1440"/>
        </w:tabs>
        <w:spacing w:before="0" w:after="0" w:line="240" w:lineRule="auto"/>
        <w:rPr>
          <w:rFonts w:asciiTheme="minorHAnsi" w:hAnsiTheme="minorHAnsi" w:cstheme="minorHAnsi"/>
          <w:b/>
          <w:bCs/>
          <w:iCs/>
          <w:sz w:val="24"/>
          <w:szCs w:val="24"/>
        </w:rPr>
      </w:pPr>
      <w:r xmlns:w="http://schemas.openxmlformats.org/wordprocessingml/2006/main">
        <w:rPr>
          <w:rFonts w:asciiTheme="minorHAnsi" w:hAnsiTheme="minorHAnsi" w:cstheme="minorHAnsi"/>
          <w:iCs/>
          <w:sz w:val="24"/>
          <w:szCs w:val="24"/>
        </w:rPr>
        <w:t>What precautions do you take when attending these events?</w:t>
      </w:r>
    </w:p>
    <w:p w:rsidRPr="00AF7962" w:rsidR="0071570A" w:rsidP="00AF7962" w:rsidRDefault="00C80154" w14:paraId="618D24B3" w14:textId="0B605EE8">
      <w:pPr>
        <w:pStyle w:val="ListParagraph"/>
        <w:numPr>
          <w:ilvl w:val="1"/>
          <w:numId w:val="4"/>
        </w:numPr>
        <w:tabs>
          <w:tab w:val="left" w:pos="1440"/>
        </w:tabs>
        <w:spacing w:before="0" w:after="0" w:line="240" w:lineRule="auto"/>
        <w:rPr>
          <w:rFonts w:asciiTheme="minorHAnsi" w:hAnsiTheme="minorHAnsi" w:cstheme="minorHAnsi"/>
          <w:b/>
          <w:bCs/>
          <w:iCs/>
          <w:sz w:val="24"/>
          <w:szCs w:val="24"/>
        </w:rPr>
      </w:pPr>
      <w:r xmlns:w="http://schemas.openxmlformats.org/wordprocessingml/2006/main" w:rsidRPr="00AF7962">
        <w:rPr>
          <w:rFonts w:asciiTheme="minorHAnsi" w:hAnsiTheme="minorHAnsi" w:cstheme="minorHAnsi"/>
          <w:iCs/>
          <w:sz w:val="24"/>
          <w:szCs w:val="24"/>
        </w:rPr>
        <w:t xml:space="preserve">Is your behavior different </w:t>
      </w:r>
      <w:r xmlns:w="http://schemas.openxmlformats.org/wordprocessingml/2006/main" w:rsidRPr="00AF7962" w:rsidR="004E4303">
        <w:rPr>
          <w:rFonts w:asciiTheme="minorHAnsi" w:hAnsiTheme="minorHAnsi" w:cstheme="minorHAnsi"/>
          <w:iCs/>
          <w:sz w:val="24"/>
          <w:szCs w:val="24"/>
        </w:rPr>
        <w:t>based on whether the gathering is outdoors or indoors?</w:t>
      </w:r>
    </w:p>
    <w:p w:rsidRPr="00240E1C" w:rsidR="00BB3B64" w:rsidP="00240E1C" w:rsidRDefault="00BB3B64" w14:paraId="2D1C1E09" w14:textId="77777777">
      <w:pPr>
        <w:pStyle w:val="ListParagraph"/>
        <w:tabs>
          <w:tab w:val="left" w:pos="1440"/>
        </w:tabs>
        <w:spacing w:before="0" w:after="0" w:line="240" w:lineRule="auto"/>
        <w:ind w:left="1440"/>
        <w:rPr>
          <w:moveTo w:author="Revision" w:date="2021-05-03T18:47:00Z" w:id="218"/>
        </w:rPr>
      </w:pPr>
      <w:moveToRangeStart w:author="Revision" w:date="2021-05-03T18:47:00Z" w:name="move70960067" w:id="219"/>
    </w:p>
    <w:p w:rsidRPr="00B55793" w:rsidR="00B55793" w:rsidP="00C260CA" w:rsidRDefault="004E570F" w14:paraId="53ED4775" w14:textId="77777777">
      <w:pPr>
        <w:spacing w:before="0" w:after="0" w:line="240" w:lineRule="auto"/>
        <w:ind w:left="360"/>
        <w:rPr>
          <w:rFonts w:asciiTheme="minorHAnsi" w:hAnsiTheme="minorHAnsi" w:cstheme="minorHAnsi"/>
          <w:iCs/>
          <w:sz w:val="24"/>
          <w:szCs w:val="24"/>
        </w:rPr>
      </w:pPr>
      <w:moveTo w:author="Revision" w:date="2021-05-03T18:47:00Z" w:id="221">
        <w:r w:rsidRPr="00240E1C">
          <w:rPr>
            <w:rFonts w:asciiTheme="minorHAnsi" w:hAnsiTheme="minorHAnsi"/>
            <w:b/>
            <w:sz w:val="24"/>
          </w:rPr>
          <w:t xml:space="preserve">How important do you think it is to take precautions to </w:t>
        </w:r>
      </w:moveTo>
      <w:moveToRangeEnd w:id="219"/>
    </w:p>
    <w:p w:rsidRPr="00AB6B6D" w:rsidR="00986EB5" w:rsidP="00AB6B6D" w:rsidRDefault="00C260CA" w14:paraId="1C823E91" w14:textId="50DB3DAD">
      <w:pPr>
        <w:pStyle w:val="ListParagraph"/>
        <w:numPr>
          <w:ilvl w:val="0"/>
          <w:numId w:val="1"/>
        </w:numPr>
        <w:spacing w:before="0" w:after="0" w:line="240" w:lineRule="auto"/>
        <w:ind w:left="720"/>
        <w:contextualSpacing w:val="0"/>
        <w:rPr>
          <w:rFonts w:asciiTheme="minorHAnsi" w:hAnsiTheme="minorHAnsi" w:cstheme="minorHAnsi"/>
          <w:b/>
          <w:bCs/>
          <w:iCs/>
          <w:sz w:val="24"/>
          <w:szCs w:val="24"/>
        </w:rPr>
      </w:pPr>
      <w:r xmlns:w="http://schemas.openxmlformats.org/wordprocessingml/2006/main" w:rsidRPr="00B42D37" w:rsidR="004E570F">
        <w:rPr>
          <w:rFonts w:asciiTheme="minorHAnsi" w:hAnsiTheme="minorHAnsi" w:cstheme="minorHAnsi"/>
          <w:b/>
          <w:bCs/>
          <w:iCs/>
          <w:sz w:val="24"/>
          <w:szCs w:val="24"/>
        </w:rPr>
        <w:t xml:space="preserve">slow the spread of </w:t>
      </w:r>
      <w:r xmlns:w="http://schemas.openxmlformats.org/wordprocessingml/2006/main" w:rsidRPr="00B42D37" w:rsidR="004E570F">
        <w:rPr>
          <w:rFonts w:asciiTheme="minorHAnsi" w:hAnsiTheme="minorHAnsi" w:cstheme="minorHAnsi"/>
          <w:b/>
          <w:bCs/>
          <w:iCs/>
          <w:sz w:val="24"/>
          <w:szCs w:val="24"/>
        </w:rPr>
        <w:t>?</w:t>
      </w:r>
      <w:r xmlns:w="http://schemas.openxmlformats.org/wordprocessingml/2006/main" w:rsidR="004E570F">
        <w:rPr>
          <w:rFonts w:asciiTheme="minorHAnsi" w:hAnsiTheme="minorHAnsi" w:cstheme="minorHAnsi"/>
          <w:b/>
          <w:bCs/>
          <w:iCs/>
          <w:sz w:val="24"/>
          <w:szCs w:val="24"/>
        </w:rPr>
        <w:t>COVID-19</w:t>
      </w:r>
    </w:p>
    <w:p w:rsidR="00453F44" w:rsidP="00461CC9" w:rsidRDefault="00453F44" w14:paraId="27BEE358" w14:textId="77777777">
      <w:pPr>
        <w:pStyle w:val="ListParagraph"/>
        <w:spacing w:before="0" w:after="0" w:line="240" w:lineRule="auto"/>
        <w:rPr/>
      </w:pPr>
    </w:p>
    <w:p w:rsidRPr="00453F44" w:rsidR="00DE17EF" w:rsidP="00453F44" w:rsidRDefault="00E8474F" w14:paraId="4F1CDF5E" w14:textId="73B5FD2F">
      <w:pPr>
        <w:pStyle w:val="ListParagraph"/>
        <w:numPr>
          <w:ilvl w:val="0"/>
          <w:numId w:val="1"/>
        </w:numPr>
        <w:spacing w:before="0" w:after="160" w:line="259" w:lineRule="auto"/>
        <w:ind w:left="720"/>
        <w:rPr>
          <w:b/>
          <w:bCs/>
          <w:sz w:val="24"/>
          <w:szCs w:val="24"/>
        </w:rPr>
      </w:pPr>
      <w:r xmlns:w="http://schemas.openxmlformats.org/wordprocessingml/2006/main" w:rsidRPr="00453F44">
        <w:rPr>
          <w:b/>
          <w:bCs/>
          <w:sz w:val="24"/>
          <w:szCs w:val="24"/>
        </w:rPr>
        <w:t xml:space="preserve">What are your thoughts about </w:t>
      </w:r>
      <w:r xmlns:w="http://schemas.openxmlformats.org/wordprocessingml/2006/main" w:rsidRPr="00453F44" w:rsidR="009725AA">
        <w:rPr>
          <w:b/>
          <w:bCs/>
          <w:sz w:val="24"/>
          <w:szCs w:val="24"/>
        </w:rPr>
        <w:t>relaxing mandates for preventive measures, such as mask wearing or social distancing?</w:t>
      </w:r>
      <w:r xmlns:w="http://schemas.openxmlformats.org/wordprocessingml/2006/main" w:rsidRPr="00453F44" w:rsidR="008436AB">
        <w:rPr>
          <w:b/>
          <w:bCs/>
          <w:sz w:val="24"/>
          <w:szCs w:val="24"/>
        </w:rPr>
        <w:t xml:space="preserve">state governments or the federal government </w:t>
      </w:r>
    </w:p>
    <w:p w:rsidR="007E1FDE" w:rsidP="00AC3933" w:rsidRDefault="00D96ABE" w14:paraId="034D8011" w14:textId="219D2210">
      <w:pPr>
        <w:pStyle w:val="ListParagraph"/>
        <w:numPr>
          <w:ilvl w:val="1"/>
          <w:numId w:val="1"/>
        </w:numPr>
        <w:spacing w:before="0" w:after="160" w:line="259" w:lineRule="auto"/>
        <w:ind w:left="1440"/>
        <w:rPr>
          <w:sz w:val="24"/>
          <w:szCs w:val="24"/>
        </w:rPr>
      </w:pPr>
      <w:r xmlns:w="http://schemas.openxmlformats.org/wordprocessingml/2006/main">
        <w:rPr>
          <w:b/>
          <w:bCs/>
          <w:sz w:val="24"/>
          <w:szCs w:val="24"/>
        </w:rPr>
        <w:lastRenderedPageBreak/>
        <w:t xml:space="preserve">[PROBE]: </w:t>
      </w:r>
      <w:r xmlns:w="http://schemas.openxmlformats.org/wordprocessingml/2006/main" w:rsidR="00945025">
        <w:rPr>
          <w:sz w:val="24"/>
          <w:szCs w:val="24"/>
        </w:rPr>
        <w:t>? Safe?</w:t>
      </w:r>
      <w:r xmlns:w="http://schemas.openxmlformats.org/wordprocessingml/2006/main" w:rsidR="00F75B2A">
        <w:rPr>
          <w:sz w:val="24"/>
          <w:szCs w:val="24"/>
        </w:rPr>
        <w:t xml:space="preserve"> with mandates being relaxed</w:t>
      </w:r>
      <w:r xmlns:w="http://schemas.openxmlformats.org/wordprocessingml/2006/main" w:rsidR="00945025">
        <w:rPr>
          <w:sz w:val="24"/>
          <w:szCs w:val="24"/>
        </w:rPr>
        <w:t xml:space="preserve"> Do you feel comfortable</w:t>
      </w:r>
      <w:r xmlns:w="http://schemas.openxmlformats.org/wordprocessingml/2006/main">
        <w:rPr>
          <w:sz w:val="24"/>
          <w:szCs w:val="24"/>
        </w:rPr>
        <w:t>If you are in a state where mandates have been relaxed, what are your thoughts?</w:t>
      </w:r>
    </w:p>
    <w:p w:rsidRPr="00E32421" w:rsidR="00E32421" w:rsidP="00E32421" w:rsidRDefault="00E32421" w14:paraId="24307D08" w14:textId="5C785BE5">
      <w:pPr>
        <w:pStyle w:val="ListParagraph"/>
        <w:numPr>
          <w:ilvl w:val="1"/>
          <w:numId w:val="1"/>
        </w:numPr>
        <w:spacing w:before="0" w:after="0" w:line="240" w:lineRule="auto"/>
        <w:ind w:left="1440"/>
        <w:rPr>
          <w:rFonts w:asciiTheme="minorHAnsi" w:hAnsiTheme="minorHAnsi" w:cstheme="minorHAnsi"/>
          <w:iCs/>
          <w:sz w:val="24"/>
          <w:szCs w:val="24"/>
        </w:rPr>
      </w:pPr>
      <w:r xmlns:w="http://schemas.openxmlformats.org/wordprocessingml/2006/main" w:rsidRPr="00E32421">
        <w:rPr>
          <w:rFonts w:asciiTheme="minorHAnsi" w:hAnsiTheme="minorHAnsi" w:cstheme="minorHAnsi"/>
          <w:iCs/>
          <w:sz w:val="24"/>
          <w:szCs w:val="24"/>
        </w:rPr>
        <w:t>How do you think mandates in your community or state impact how often people practice measures like mask wearing?</w:t>
      </w:r>
    </w:p>
    <w:p w:rsidRPr="00E32421" w:rsidR="00E32421" w:rsidP="00E32421" w:rsidRDefault="00E32421" w14:paraId="106A3DDB" w14:textId="77777777">
      <w:pPr>
        <w:pStyle w:val="ListParagraph"/>
        <w:spacing w:before="0" w:after="0" w:line="240" w:lineRule="auto"/>
        <w:ind w:left="1440"/>
        <w:rPr>
          <w:rFonts w:asciiTheme="minorHAnsi" w:hAnsiTheme="minorHAnsi" w:cstheme="minorHAnsi"/>
          <w:b/>
          <w:bCs/>
          <w:iCs/>
          <w:sz w:val="24"/>
          <w:szCs w:val="24"/>
        </w:rPr>
      </w:pPr>
    </w:p>
    <w:p w:rsidRPr="007E1FDE" w:rsidR="00671C3B" w:rsidP="007E1FDE" w:rsidRDefault="00641A10" w14:paraId="641CF684" w14:textId="249DEC95">
      <w:pPr>
        <w:tabs>
          <w:tab w:val="left" w:pos="2880"/>
        </w:tabs>
        <w:spacing w:before="0" w:after="0" w:line="240" w:lineRule="auto"/>
        <w:rPr>
          <w:rFonts w:asciiTheme="minorHAnsi" w:hAnsiTheme="minorHAnsi" w:cstheme="minorBidi"/>
          <w:b/>
          <w:i/>
          <w:sz w:val="24"/>
          <w:szCs w:val="24"/>
        </w:rPr>
      </w:pPr>
      <w:r xmlns:w="http://schemas.openxmlformats.org/wordprocessingml/2006/main" w:rsidRPr="007E1FDE">
        <w:rPr>
          <w:rFonts w:asciiTheme="minorHAnsi" w:hAnsiTheme="minorHAnsi" w:cstheme="minorBidi"/>
          <w:b/>
          <w:i/>
          <w:sz w:val="24"/>
          <w:szCs w:val="24"/>
        </w:rPr>
        <w:t>S</w:t>
      </w:r>
      <w:r xmlns:w="http://schemas.openxmlformats.org/wordprocessingml/2006/main" w:rsidRPr="67263136" w:rsidR="00F02437">
        <w:rPr>
          <w:rFonts w:asciiTheme="minorHAnsi" w:hAnsiTheme="minorHAnsi" w:cstheme="minorBidi"/>
          <w:b/>
          <w:i/>
          <w:sz w:val="24"/>
          <w:szCs w:val="24"/>
        </w:rPr>
        <w:t xml:space="preserve"> minutes)</w:t>
      </w:r>
      <w:r xmlns:w="http://schemas.openxmlformats.org/wordprocessingml/2006/main" w:rsidR="00830F31">
        <w:rPr>
          <w:rFonts w:asciiTheme="minorHAnsi" w:hAnsiTheme="minorHAnsi" w:cstheme="minorBidi"/>
          <w:b/>
          <w:i/>
          <w:sz w:val="24"/>
          <w:szCs w:val="24"/>
        </w:rPr>
        <w:t>0</w:t>
      </w:r>
      <w:r xmlns:w="http://schemas.openxmlformats.org/wordprocessingml/2006/main" w:rsidRPr="67263136" w:rsidR="00F02437">
        <w:rPr>
          <w:rFonts w:asciiTheme="minorHAnsi" w:hAnsiTheme="minorHAnsi" w:cstheme="minorBidi"/>
          <w:b/>
          <w:i/>
          <w:sz w:val="24"/>
          <w:szCs w:val="24"/>
        </w:rPr>
        <w:t xml:space="preserve"> (1</w:t>
      </w:r>
      <w:r xmlns:w="http://schemas.openxmlformats.org/wordprocessingml/2006/main" w:rsidRPr="007E1FDE" w:rsidR="00BE5932">
        <w:rPr>
          <w:rFonts w:asciiTheme="minorHAnsi" w:hAnsiTheme="minorHAnsi" w:cstheme="minorBidi"/>
          <w:b/>
          <w:i/>
          <w:sz w:val="24"/>
          <w:szCs w:val="24"/>
        </w:rPr>
        <w:t>nformation</w:t>
      </w:r>
      <w:r xmlns:w="http://schemas.openxmlformats.org/wordprocessingml/2006/main" w:rsidRPr="007E1FDE">
        <w:rPr>
          <w:rFonts w:asciiTheme="minorHAnsi" w:hAnsiTheme="minorHAnsi" w:cstheme="minorBidi"/>
          <w:b/>
          <w:i/>
          <w:sz w:val="24"/>
          <w:szCs w:val="24"/>
        </w:rPr>
        <w:t xml:space="preserve"> I</w:t>
      </w:r>
      <w:r xmlns:w="http://schemas.openxmlformats.org/wordprocessingml/2006/main" w:rsidRPr="007E1FDE" w:rsidR="00BE5932">
        <w:rPr>
          <w:rFonts w:asciiTheme="minorHAnsi" w:hAnsiTheme="minorHAnsi" w:cstheme="minorBidi"/>
          <w:b/>
          <w:i/>
          <w:sz w:val="24"/>
          <w:szCs w:val="24"/>
        </w:rPr>
        <w:t>of</w:t>
      </w:r>
      <w:r xmlns:w="http://schemas.openxmlformats.org/wordprocessingml/2006/main" w:rsidRPr="007E1FDE">
        <w:rPr>
          <w:rFonts w:asciiTheme="minorHAnsi" w:hAnsiTheme="minorHAnsi" w:cstheme="minorBidi"/>
          <w:b/>
          <w:i/>
          <w:sz w:val="24"/>
          <w:szCs w:val="24"/>
        </w:rPr>
        <w:t xml:space="preserve"> </w:t>
      </w:r>
      <w:r xmlns:w="http://schemas.openxmlformats.org/wordprocessingml/2006/main" w:rsidRPr="007E1FDE" w:rsidR="00BE5932">
        <w:rPr>
          <w:rFonts w:asciiTheme="minorHAnsi" w:hAnsiTheme="minorHAnsi" w:cstheme="minorBidi"/>
          <w:b/>
          <w:i/>
          <w:sz w:val="24"/>
          <w:szCs w:val="24"/>
        </w:rPr>
        <w:t>ources</w:t>
      </w:r>
    </w:p>
    <w:p w:rsidR="00392608" w:rsidP="00545985" w:rsidRDefault="00392608" w14:paraId="19FB3A76" w14:textId="77777777">
      <w:pPr>
        <w:spacing w:before="0" w:after="0" w:line="240" w:lineRule="auto"/>
        <w:rPr>
          <w:rFonts w:asciiTheme="minorHAnsi" w:hAnsiTheme="minorHAnsi" w:cstheme="minorBidi"/>
          <w:b/>
          <w:caps/>
          <w:sz w:val="24"/>
          <w:szCs w:val="24"/>
          <w:u w:val="single"/>
        </w:rPr>
      </w:pPr>
    </w:p>
    <w:p w:rsidRPr="00201BA2" w:rsidR="00671C3B" w:rsidP="00240E1C" w:rsidRDefault="00671C3B" w14:paraId="60942FA3" w14:textId="05D9FE74">
      <w:pPr>
        <w:pStyle w:val="ListParagraph"/>
        <w:numPr>
          <w:ilvl w:val="0"/>
          <w:numId w:val="1"/>
        </w:numPr>
        <w:spacing w:before="0" w:after="0" w:line="240" w:lineRule="auto"/>
        <w:ind w:left="720"/>
        <w:rPr>
          <w:rFonts w:asciiTheme="minorHAnsi" w:hAnsiTheme="minorHAnsi" w:cstheme="minorBidi"/>
          <w:b/>
          <w:sz w:val="24"/>
          <w:szCs w:val="24"/>
        </w:rPr>
      </w:pPr>
      <w:r w:rsidRPr="33D63367">
        <w:rPr>
          <w:rFonts w:asciiTheme="minorHAnsi" w:hAnsiTheme="minorHAnsi" w:cstheme="minorBidi"/>
          <w:b/>
          <w:sz w:val="24"/>
          <w:szCs w:val="24"/>
        </w:rPr>
        <w:t>Where do you turn for information about COVID-19?</w:t>
      </w:r>
    </w:p>
    <w:p w:rsidRPr="00561040" w:rsidR="00671C3B" w:rsidP="00671C3B" w:rsidRDefault="00671C3B" w14:paraId="2FF476C1" w14:textId="77777777">
      <w:pPr>
        <w:pStyle w:val="ListParagraph"/>
        <w:spacing w:before="0" w:after="0" w:line="240" w:lineRule="auto"/>
        <w:ind w:left="1800"/>
        <w:rPr>
          <w:rFonts w:asciiTheme="minorHAnsi" w:hAnsiTheme="minorHAnsi" w:cstheme="minorHAnsi"/>
          <w:b/>
          <w:bCs/>
          <w:iCs/>
          <w:sz w:val="24"/>
          <w:szCs w:val="24"/>
        </w:rPr>
      </w:pPr>
    </w:p>
    <w:p w:rsidRPr="008F3CE6" w:rsidR="00671C3B" w:rsidP="00240E1C" w:rsidRDefault="00671C3B" w14:paraId="507C96B0" w14:textId="74662A85">
      <w:pPr>
        <w:pStyle w:val="ListParagraph"/>
        <w:numPr>
          <w:ilvl w:val="0"/>
          <w:numId w:val="1"/>
        </w:numPr>
        <w:spacing w:before="0" w:after="0" w:line="240" w:lineRule="auto"/>
        <w:ind w:left="720"/>
        <w:rPr>
          <w:rFonts w:asciiTheme="minorHAnsi" w:hAnsiTheme="minorHAnsi" w:cstheme="minorHAnsi"/>
          <w:b/>
          <w:bCs/>
          <w:iCs/>
          <w:sz w:val="24"/>
          <w:szCs w:val="24"/>
        </w:rPr>
      </w:pPr>
      <w:r w:rsidRPr="008F3CE6">
        <w:rPr>
          <w:rFonts w:asciiTheme="minorHAnsi" w:hAnsiTheme="minorHAnsi" w:cstheme="minorHAnsi"/>
          <w:b/>
          <w:bCs/>
          <w:iCs/>
          <w:sz w:val="24"/>
          <w:szCs w:val="24"/>
        </w:rPr>
        <w:t xml:space="preserve">What resources do you think </w:t>
      </w:r>
      <w:r w:rsidRPr="008F3CE6">
        <w:rPr>
          <w:rFonts w:asciiTheme="minorHAnsi" w:hAnsiTheme="minorHAnsi" w:cstheme="minorHAnsi"/>
          <w:b/>
          <w:bCs/>
          <w:iCs/>
          <w:sz w:val="24"/>
          <w:szCs w:val="24"/>
        </w:rPr>
        <w:t>provide the best information about COVID-19?</w:t>
      </w:r>
    </w:p>
    <w:p w:rsidRPr="000D748D" w:rsidR="00671C3B" w:rsidP="000D748D" w:rsidRDefault="00671C3B" w14:paraId="56ADD034" w14:textId="77777777">
      <w:pPr>
        <w:pStyle w:val="ListParagraph"/>
        <w:rPr>
          <w:moveTo w:author="Revision" w:date="2021-05-03T18:47:00Z" w:id="239"/>
        </w:rPr>
      </w:pPr>
      <w:moveToRangeStart w:author="Revision" w:date="2021-05-03T18:47:00Z" w:name="move70960068" w:id="240"/>
    </w:p>
    <w:p w:rsidRPr="00B458D8" w:rsidR="00671C3B" w:rsidP="006B583F" w:rsidRDefault="00671C3B" w14:paraId="130B9B7B" w14:textId="0E7A21FC">
      <w:pPr>
        <w:pStyle w:val="ListParagraph"/>
        <w:numPr>
          <w:ilvl w:val="0"/>
          <w:numId w:val="1"/>
        </w:numPr>
        <w:spacing w:before="0" w:after="0" w:line="240" w:lineRule="auto"/>
        <w:ind w:left="720"/>
        <w:rPr>
          <w:rFonts w:asciiTheme="minorHAnsi" w:hAnsiTheme="minorHAnsi" w:cstheme="minorBidi"/>
          <w:b/>
          <w:sz w:val="24"/>
          <w:szCs w:val="24"/>
        </w:rPr>
      </w:pPr>
      <w:moveTo w:author="Revision" w:date="2021-05-03T18:47:00Z" w:id="242">
        <w:r w:rsidRPr="000D748D">
          <w:rPr>
            <w:b/>
            <w:sz w:val="24"/>
          </w:rPr>
          <w:t xml:space="preserve">I’m going to show a list of sources on the </w:t>
        </w:r>
        <w:r w:rsidRPr="000D748D" w:rsidR="00D21E4B">
          <w:rPr>
            <w:b/>
            <w:sz w:val="24"/>
          </w:rPr>
          <w:t>screen</w:t>
        </w:r>
      </w:moveTo>
      <w:moveToRangeEnd w:id="240"/>
      <w:r xmlns:w="http://schemas.openxmlformats.org/wordprocessingml/2006/main" w:rsidRPr="00B458D8" w:rsidR="00D21E4B">
        <w:rPr>
          <w:b/>
          <w:bCs/>
          <w:sz w:val="24"/>
          <w:szCs w:val="24"/>
        </w:rPr>
        <w:t>,</w:t>
      </w:r>
      <w:r xmlns:w="http://schemas.openxmlformats.org/wordprocessingml/2006/main" w:rsidRPr="00B458D8">
        <w:rPr>
          <w:rFonts w:cstheme="minorBidi"/>
          <w:b/>
          <w:bCs/>
          <w:sz w:val="24"/>
          <w:szCs w:val="24"/>
          <w:highlight w:val="yellow"/>
        </w:rPr>
        <w:t>]</w:t>
      </w:r>
      <w:r xmlns:w="http://schemas.openxmlformats.org/wordprocessingml/2006/main" w:rsidRPr="00B458D8" w:rsidR="00EA2194">
        <w:rPr>
          <w:rFonts w:cstheme="minorBidi"/>
          <w:b/>
          <w:bCs/>
          <w:sz w:val="24"/>
          <w:szCs w:val="24"/>
          <w:highlight w:val="yellow"/>
        </w:rPr>
        <w:t xml:space="preserve"> MODERATOR MAY USE THE WHITE BOARD TO JOT DOWN THOUGHTS.</w:t>
      </w:r>
      <w:r xmlns:w="http://schemas.openxmlformats.org/wordprocessingml/2006/main" w:rsidRPr="00B458D8">
        <w:rPr>
          <w:rFonts w:cstheme="minorBidi"/>
          <w:b/>
          <w:bCs/>
          <w:sz w:val="24"/>
          <w:szCs w:val="24"/>
          <w:highlight w:val="yellow"/>
        </w:rPr>
        <w:t>[PROBE ON REASONS WHY SOURCES ARE MOST OR LEAST TRUSTWORTHY, AS NEEDED.</w:t>
      </w:r>
      <w:r xmlns:w="http://schemas.openxmlformats.org/wordprocessingml/2006/main" w:rsidRPr="00B458D8">
        <w:rPr>
          <w:rFonts w:cstheme="minorBidi"/>
          <w:b/>
          <w:bCs/>
          <w:sz w:val="24"/>
          <w:szCs w:val="24"/>
        </w:rPr>
        <w:t xml:space="preserve"> </w:t>
      </w:r>
      <w:r xmlns:w="http://schemas.openxmlformats.org/wordprocessingml/2006/main" w:rsidRPr="00B458D8">
        <w:rPr>
          <w:rFonts w:cstheme="minorBidi"/>
          <w:sz w:val="24"/>
          <w:szCs w:val="24"/>
        </w:rPr>
        <w:t>.</w:t>
      </w:r>
      <w:r xmlns:w="http://schemas.openxmlformats.org/wordprocessingml/2006/main" w:rsidRPr="00B458D8" w:rsidR="002E6FAC">
        <w:rPr>
          <w:sz w:val="24"/>
          <w:szCs w:val="24"/>
        </w:rPr>
        <w:t>Vice President Harris</w:t>
      </w:r>
      <w:r xmlns:w="http://schemas.openxmlformats.org/wordprocessingml/2006/main" w:rsidRPr="00B458D8" w:rsidR="00B458D8">
        <w:rPr>
          <w:sz w:val="24"/>
          <w:szCs w:val="24"/>
        </w:rPr>
        <w:t xml:space="preserve">; </w:t>
      </w:r>
      <w:r xmlns:w="http://schemas.openxmlformats.org/wordprocessingml/2006/main" w:rsidRPr="00B458D8" w:rsidR="002E6FAC">
        <w:rPr>
          <w:sz w:val="24"/>
          <w:szCs w:val="24"/>
        </w:rPr>
        <w:t>President Biden</w:t>
      </w:r>
      <w:r xmlns:w="http://schemas.openxmlformats.org/wordprocessingml/2006/main" w:rsidRPr="00B458D8" w:rsidR="00881F82">
        <w:rPr>
          <w:sz w:val="24"/>
          <w:szCs w:val="24"/>
        </w:rPr>
        <w:t xml:space="preserve">; </w:t>
      </w:r>
      <w:r xmlns:w="http://schemas.openxmlformats.org/wordprocessingml/2006/main" w:rsidRPr="00B458D8" w:rsidR="002E6FAC">
        <w:rPr>
          <w:sz w:val="24"/>
          <w:szCs w:val="24"/>
        </w:rPr>
        <w:t>Your local hospital leadership (e.g., Chief Medical Officer)</w:t>
      </w:r>
      <w:r xmlns:w="http://schemas.openxmlformats.org/wordprocessingml/2006/main" w:rsidRPr="00B458D8" w:rsidR="00881F82">
        <w:rPr>
          <w:sz w:val="24"/>
          <w:szCs w:val="24"/>
        </w:rPr>
        <w:t xml:space="preserve">; </w:t>
      </w:r>
      <w:r xmlns:w="http://schemas.openxmlformats.org/wordprocessingml/2006/main" w:rsidRPr="00B458D8" w:rsidR="002E6FAC">
        <w:rPr>
          <w:sz w:val="24"/>
          <w:szCs w:val="24"/>
        </w:rPr>
        <w:t>Medical websites, like WebMD or the Mayo Clinic</w:t>
      </w:r>
      <w:r xmlns:w="http://schemas.openxmlformats.org/wordprocessingml/2006/main" w:rsidRPr="00B458D8" w:rsidR="00881F82">
        <w:rPr>
          <w:sz w:val="24"/>
          <w:szCs w:val="24"/>
        </w:rPr>
        <w:t xml:space="preserve">; </w:t>
      </w:r>
      <w:r xmlns:w="http://schemas.openxmlformats.org/wordprocessingml/2006/main" w:rsidRPr="00B458D8" w:rsidR="002E6FAC">
        <w:rPr>
          <w:sz w:val="24"/>
          <w:szCs w:val="24"/>
        </w:rPr>
        <w:t>The American Medical Association</w:t>
      </w:r>
      <w:r xmlns:w="http://schemas.openxmlformats.org/wordprocessingml/2006/main" w:rsidRPr="00B458D8" w:rsidR="00881F82">
        <w:rPr>
          <w:sz w:val="24"/>
          <w:szCs w:val="24"/>
        </w:rPr>
        <w:t xml:space="preserve">; </w:t>
      </w:r>
      <w:r xmlns:w="http://schemas.openxmlformats.org/wordprocessingml/2006/main" w:rsidRPr="00B458D8" w:rsidR="002E6FAC">
        <w:rPr>
          <w:sz w:val="24"/>
          <w:szCs w:val="24"/>
        </w:rPr>
        <w:t>Local public health officials (e.g. state, county, city, or town)</w:t>
      </w:r>
      <w:r xmlns:w="http://schemas.openxmlformats.org/wordprocessingml/2006/main" w:rsidRPr="00B458D8" w:rsidR="00881F82">
        <w:rPr>
          <w:sz w:val="24"/>
          <w:szCs w:val="24"/>
        </w:rPr>
        <w:t xml:space="preserve">; </w:t>
      </w:r>
      <w:r xmlns:w="http://schemas.openxmlformats.org/wordprocessingml/2006/main" w:rsidRPr="00B458D8" w:rsidR="002E6FAC">
        <w:rPr>
          <w:sz w:val="24"/>
          <w:szCs w:val="24"/>
        </w:rPr>
        <w:t>Pharmaceutical companies</w:t>
      </w:r>
      <w:r xmlns:w="http://schemas.openxmlformats.org/wordprocessingml/2006/main" w:rsidRPr="00B458D8" w:rsidR="00881F82">
        <w:rPr>
          <w:sz w:val="24"/>
          <w:szCs w:val="24"/>
        </w:rPr>
        <w:t xml:space="preserve">; </w:t>
      </w:r>
      <w:r xmlns:w="http://schemas.openxmlformats.org/wordprocessingml/2006/main" w:rsidRPr="00B458D8" w:rsidR="002E6FAC">
        <w:rPr>
          <w:sz w:val="24"/>
          <w:szCs w:val="24"/>
        </w:rPr>
        <w:t>The U.S. Food and Drug Administration (FDA)</w:t>
      </w:r>
      <w:r xmlns:w="http://schemas.openxmlformats.org/wordprocessingml/2006/main" w:rsidRPr="00B458D8" w:rsidR="00FA3C28">
        <w:rPr>
          <w:sz w:val="24"/>
          <w:szCs w:val="24"/>
        </w:rPr>
        <w:t xml:space="preserve">; </w:t>
      </w:r>
      <w:r xmlns:w="http://schemas.openxmlformats.org/wordprocessingml/2006/main" w:rsidRPr="00B458D8" w:rsidR="002E6FAC">
        <w:rPr>
          <w:sz w:val="24"/>
          <w:szCs w:val="24"/>
        </w:rPr>
        <w:t>U.S. Federal public health officials</w:t>
      </w:r>
      <w:r xmlns:w="http://schemas.openxmlformats.org/wordprocessingml/2006/main" w:rsidRPr="00B458D8" w:rsidR="00FA3C28">
        <w:rPr>
          <w:sz w:val="24"/>
          <w:szCs w:val="24"/>
        </w:rPr>
        <w:t xml:space="preserve">; </w:t>
      </w:r>
      <w:r xmlns:w="http://schemas.openxmlformats.org/wordprocessingml/2006/main" w:rsidRPr="00B458D8" w:rsidR="002E6FAC">
        <w:rPr>
          <w:sz w:val="24"/>
          <w:szCs w:val="24"/>
        </w:rPr>
        <w:t>The Centers for Disease Control and Prevention (CDC)</w:t>
      </w:r>
      <w:r xmlns:w="http://schemas.openxmlformats.org/wordprocessingml/2006/main" w:rsidRPr="00B458D8" w:rsidR="00FA3C28">
        <w:rPr>
          <w:sz w:val="24"/>
          <w:szCs w:val="24"/>
        </w:rPr>
        <w:t xml:space="preserve">; </w:t>
      </w:r>
      <w:r xmlns:w="http://schemas.openxmlformats.org/wordprocessingml/2006/main" w:rsidRPr="00B458D8" w:rsidR="002E6FAC">
        <w:rPr>
          <w:sz w:val="24"/>
          <w:szCs w:val="24"/>
        </w:rPr>
        <w:t>The U.S. Department of Health and Human Services (HHS)</w:t>
      </w:r>
      <w:r xmlns:w="http://schemas.openxmlformats.org/wordprocessingml/2006/main" w:rsidRPr="00B458D8" w:rsidR="00FA3C28">
        <w:rPr>
          <w:sz w:val="24"/>
          <w:szCs w:val="24"/>
        </w:rPr>
        <w:t xml:space="preserve">; </w:t>
      </w:r>
      <w:r xmlns:w="http://schemas.openxmlformats.org/wordprocessingml/2006/main" w:rsidRPr="00B458D8" w:rsidR="002E6FAC">
        <w:rPr>
          <w:sz w:val="24"/>
          <w:szCs w:val="24"/>
        </w:rPr>
        <w:t>Your State Government</w:t>
      </w:r>
      <w:r xmlns:w="http://schemas.openxmlformats.org/wordprocessingml/2006/main" w:rsidRPr="00B458D8">
        <w:rPr>
          <w:sz w:val="24"/>
          <w:szCs w:val="24"/>
        </w:rPr>
        <w:t xml:space="preserve"> </w:t>
      </w:r>
      <w:r xmlns:w="http://schemas.openxmlformats.org/wordprocessingml/2006/main" w:rsidRPr="00B458D8">
        <w:rPr>
          <w:b/>
          <w:bCs/>
          <w:sz w:val="24"/>
          <w:szCs w:val="24"/>
        </w:rPr>
        <w:t>:</w:t>
      </w:r>
      <w:r xmlns:w="http://schemas.openxmlformats.org/wordprocessingml/2006/main" w:rsidRPr="00B458D8">
        <w:rPr>
          <w:b/>
          <w:bCs/>
          <w:sz w:val="24"/>
          <w:szCs w:val="24"/>
          <w:highlight w:val="yellow"/>
        </w:rPr>
        <w:t>SHOW LIST OF SOURCES</w:t>
      </w:r>
      <w:r xmlns:w="http://schemas.openxmlformats.org/wordprocessingml/2006/main" w:rsidRPr="00B458D8">
        <w:rPr>
          <w:b/>
          <w:bCs/>
          <w:sz w:val="24"/>
          <w:szCs w:val="24"/>
        </w:rPr>
        <w:t>and which sources you find least trustworthy. [</w:t>
      </w:r>
      <w:r xmlns:w="http://schemas.openxmlformats.org/wordprocessingml/2006/main" w:rsidRPr="00B458D8" w:rsidR="00F462F7">
        <w:rPr>
          <w:b/>
          <w:bCs/>
          <w:sz w:val="24"/>
          <w:szCs w:val="24"/>
        </w:rPr>
        <w:t xml:space="preserve">in providing information about COVID-19 </w:t>
      </w:r>
      <w:r xmlns:w="http://schemas.openxmlformats.org/wordprocessingml/2006/main" w:rsidRPr="00B458D8">
        <w:rPr>
          <w:b/>
          <w:bCs/>
          <w:sz w:val="24"/>
          <w:szCs w:val="24"/>
        </w:rPr>
        <w:t xml:space="preserve"> and I want everyone to tell me which sources you find most trustworthy </w:t>
      </w:r>
    </w:p>
    <w:p w:rsidRPr="006740D1" w:rsidR="006740D1" w:rsidP="006740D1" w:rsidRDefault="006740D1" w14:paraId="44DC0090" w14:textId="77777777">
      <w:pPr>
        <w:spacing w:before="0" w:after="0" w:line="240" w:lineRule="auto"/>
        <w:rPr>
          <w:rFonts w:asciiTheme="minorHAnsi" w:hAnsiTheme="minorHAnsi" w:cstheme="minorBidi"/>
          <w:b/>
          <w:sz w:val="24"/>
          <w:szCs w:val="24"/>
        </w:rPr>
      </w:pPr>
    </w:p>
    <w:p w:rsidRPr="008F3CE6" w:rsidR="00165633" w:rsidP="009F0D24" w:rsidRDefault="00165633" w14:paraId="7F52DE7E" w14:textId="0E5C495D">
      <w:pPr>
        <w:pStyle w:val="ListParagraph"/>
        <w:numPr>
          <w:ilvl w:val="0"/>
          <w:numId w:val="1"/>
        </w:numPr>
        <w:spacing w:before="0" w:after="0" w:line="240" w:lineRule="auto"/>
        <w:ind w:left="720"/>
        <w:rPr>
          <w:rFonts w:cstheme="minorBidi"/>
          <w:b/>
          <w:bCs/>
          <w:sz w:val="24"/>
          <w:szCs w:val="24"/>
        </w:rPr>
      </w:pPr>
      <w:r xmlns:w="http://schemas.openxmlformats.org/wordprocessingml/2006/main" w:rsidRPr="009F0D24">
        <w:rPr>
          <w:b/>
          <w:bCs/>
          <w:sz w:val="24"/>
          <w:szCs w:val="24"/>
        </w:rPr>
        <w:t>Here’s another list of sources. Again, I want everyone to tell me which sources you find most trustworthy and which sources you find least trustworthy. [</w:t>
      </w:r>
      <w:r xmlns:w="http://schemas.openxmlformats.org/wordprocessingml/2006/main" w:rsidRPr="007A3120">
        <w:rPr>
          <w:rFonts w:cstheme="minorBidi"/>
          <w:b/>
          <w:bCs/>
          <w:sz w:val="24"/>
          <w:szCs w:val="24"/>
          <w:highlight w:val="yellow"/>
        </w:rPr>
        <w:t>]</w:t>
      </w:r>
      <w:r xmlns:w="http://schemas.openxmlformats.org/wordprocessingml/2006/main" w:rsidR="00AB05D8">
        <w:rPr>
          <w:rFonts w:cstheme="minorBidi"/>
          <w:b/>
          <w:bCs/>
          <w:sz w:val="24"/>
          <w:szCs w:val="24"/>
          <w:highlight w:val="yellow"/>
        </w:rPr>
        <w:t>.</w:t>
      </w:r>
      <w:r xmlns:w="http://schemas.openxmlformats.org/wordprocessingml/2006/main" w:rsidRPr="00B458D8" w:rsidR="00AB05D8">
        <w:rPr>
          <w:rFonts w:cstheme="minorBidi"/>
          <w:b/>
          <w:bCs/>
          <w:sz w:val="24"/>
          <w:szCs w:val="24"/>
          <w:highlight w:val="yellow"/>
        </w:rPr>
        <w:t>MODERATOR MAY USE THE WHITE BOARD TO JOT DOWN THOUGHTS</w:t>
      </w:r>
      <w:r xmlns:w="http://schemas.openxmlformats.org/wordprocessingml/2006/main" w:rsidR="00AB05D8">
        <w:rPr>
          <w:rFonts w:cstheme="minorBidi"/>
          <w:b/>
          <w:bCs/>
          <w:sz w:val="24"/>
          <w:szCs w:val="24"/>
          <w:highlight w:val="yellow"/>
        </w:rPr>
        <w:t xml:space="preserve"> </w:t>
      </w:r>
      <w:r xmlns:w="http://schemas.openxmlformats.org/wordprocessingml/2006/main" w:rsidRPr="007A3120">
        <w:rPr>
          <w:rFonts w:cstheme="minorBidi"/>
          <w:b/>
          <w:bCs/>
          <w:sz w:val="24"/>
          <w:szCs w:val="24"/>
          <w:highlight w:val="yellow"/>
        </w:rPr>
        <w:t>[PROBE ON REASONS WHY SOURCES ARE MOST OR LEAST TRUSTWORTHY, AS NEEDED.</w:t>
      </w:r>
      <w:r xmlns:w="http://schemas.openxmlformats.org/wordprocessingml/2006/main" w:rsidRPr="008F3CE6">
        <w:rPr>
          <w:rFonts w:cstheme="minorBidi"/>
          <w:b/>
          <w:bCs/>
          <w:sz w:val="24"/>
          <w:szCs w:val="24"/>
        </w:rPr>
        <w:t xml:space="preserve"> </w:t>
      </w:r>
      <w:r xmlns:w="http://schemas.openxmlformats.org/wordprocessingml/2006/main" w:rsidRPr="008F3CE6">
        <w:rPr>
          <w:rFonts w:cstheme="minorBidi"/>
          <w:sz w:val="24"/>
          <w:szCs w:val="24"/>
        </w:rPr>
        <w:t>.</w:t>
      </w:r>
      <w:r xmlns:w="http://schemas.openxmlformats.org/wordprocessingml/2006/main" w:rsidRPr="007A3120">
        <w:rPr>
          <w:rFonts w:cstheme="minorBidi"/>
          <w:b/>
          <w:bCs/>
          <w:sz w:val="24"/>
          <w:szCs w:val="24"/>
        </w:rPr>
        <w:t>]</w:t>
      </w:r>
      <w:r xmlns:w="http://schemas.openxmlformats.org/wordprocessingml/2006/main" w:rsidR="009F0D24">
        <w:rPr>
          <w:sz w:val="24"/>
          <w:szCs w:val="24"/>
        </w:rPr>
        <w:t>; Tribal leaders (AI/AN focus groups only)</w:t>
      </w:r>
      <w:r xmlns:w="http://schemas.openxmlformats.org/wordprocessingml/2006/main" w:rsidRPr="009F0D24" w:rsidR="00B458D8">
        <w:rPr>
          <w:sz w:val="24"/>
          <w:szCs w:val="24"/>
        </w:rPr>
        <w:t>My place of worship</w:t>
      </w:r>
      <w:r xmlns:w="http://schemas.openxmlformats.org/wordprocessingml/2006/main" w:rsidRPr="009F0D24" w:rsidR="009F0D24">
        <w:rPr>
          <w:sz w:val="24"/>
          <w:szCs w:val="24"/>
        </w:rPr>
        <w:t xml:space="preserve">; </w:t>
      </w:r>
      <w:r xmlns:w="http://schemas.openxmlformats.org/wordprocessingml/2006/main" w:rsidRPr="009F0D24" w:rsidR="00B458D8">
        <w:rPr>
          <w:sz w:val="24"/>
          <w:szCs w:val="24"/>
        </w:rPr>
        <w:t>My local government</w:t>
      </w:r>
      <w:r xmlns:w="http://schemas.openxmlformats.org/wordprocessingml/2006/main" w:rsidRPr="009F0D24" w:rsidR="009F0D24">
        <w:rPr>
          <w:sz w:val="24"/>
          <w:szCs w:val="24"/>
        </w:rPr>
        <w:t xml:space="preserve">; </w:t>
      </w:r>
      <w:r xmlns:w="http://schemas.openxmlformats.org/wordprocessingml/2006/main" w:rsidRPr="009F0D24" w:rsidR="00B458D8">
        <w:rPr>
          <w:sz w:val="24"/>
          <w:szCs w:val="24"/>
        </w:rPr>
        <w:t>My employer</w:t>
      </w:r>
      <w:r xmlns:w="http://schemas.openxmlformats.org/wordprocessingml/2006/main" w:rsidRPr="009F0D24" w:rsidR="009F0D24">
        <w:rPr>
          <w:sz w:val="24"/>
          <w:szCs w:val="24"/>
        </w:rPr>
        <w:t xml:space="preserve">; </w:t>
      </w:r>
      <w:r xmlns:w="http://schemas.openxmlformats.org/wordprocessingml/2006/main" w:rsidRPr="009F0D24" w:rsidR="00B458D8">
        <w:rPr>
          <w:sz w:val="24"/>
          <w:szCs w:val="24"/>
        </w:rPr>
        <w:t>Local schools</w:t>
      </w:r>
      <w:r xmlns:w="http://schemas.openxmlformats.org/wordprocessingml/2006/main" w:rsidRPr="009F0D24" w:rsidR="009F0D24">
        <w:rPr>
          <w:sz w:val="24"/>
          <w:szCs w:val="24"/>
        </w:rPr>
        <w:t xml:space="preserve">; </w:t>
      </w:r>
      <w:r xmlns:w="http://schemas.openxmlformats.org/wordprocessingml/2006/main" w:rsidRPr="009F0D24" w:rsidR="00B458D8">
        <w:rPr>
          <w:sz w:val="24"/>
          <w:szCs w:val="24"/>
        </w:rPr>
        <w:t>Neighbors in my community</w:t>
      </w:r>
      <w:r xmlns:w="http://schemas.openxmlformats.org/wordprocessingml/2006/main" w:rsidRPr="009F0D24" w:rsidR="009F0D24">
        <w:rPr>
          <w:sz w:val="24"/>
          <w:szCs w:val="24"/>
        </w:rPr>
        <w:t xml:space="preserve">; </w:t>
      </w:r>
      <w:r xmlns:w="http://schemas.openxmlformats.org/wordprocessingml/2006/main" w:rsidRPr="009F0D24" w:rsidR="00B458D8">
        <w:rPr>
          <w:sz w:val="24"/>
          <w:szCs w:val="24"/>
        </w:rPr>
        <w:t>Extended family members</w:t>
      </w:r>
      <w:r xmlns:w="http://schemas.openxmlformats.org/wordprocessingml/2006/main" w:rsidRPr="009F0D24" w:rsidR="009F0D24">
        <w:rPr>
          <w:sz w:val="24"/>
          <w:szCs w:val="24"/>
        </w:rPr>
        <w:t xml:space="preserve">; </w:t>
      </w:r>
      <w:r xmlns:w="http://schemas.openxmlformats.org/wordprocessingml/2006/main" w:rsidRPr="009F0D24" w:rsidR="00B458D8">
        <w:rPr>
          <w:sz w:val="24"/>
          <w:szCs w:val="24"/>
        </w:rPr>
        <w:t>My family physician; Friends; Immediate family members</w:t>
      </w:r>
      <w:r xmlns:w="http://schemas.openxmlformats.org/wordprocessingml/2006/main" w:rsidRPr="009F0D24">
        <w:rPr>
          <w:sz w:val="24"/>
          <w:szCs w:val="24"/>
        </w:rPr>
        <w:t xml:space="preserve"> </w:t>
      </w:r>
      <w:r xmlns:w="http://schemas.openxmlformats.org/wordprocessingml/2006/main" w:rsidRPr="009F0D24">
        <w:rPr>
          <w:b/>
          <w:bCs/>
          <w:sz w:val="24"/>
          <w:szCs w:val="24"/>
        </w:rPr>
        <w:t>:</w:t>
      </w:r>
      <w:r xmlns:w="http://schemas.openxmlformats.org/wordprocessingml/2006/main" w:rsidRPr="009F0D24">
        <w:rPr>
          <w:b/>
          <w:bCs/>
          <w:sz w:val="24"/>
          <w:szCs w:val="24"/>
          <w:highlight w:val="yellow"/>
        </w:rPr>
        <w:t>SHOW LIST OF SOURCES</w:t>
      </w:r>
    </w:p>
    <w:p w:rsidRPr="000D748D" w:rsidR="00FD6CEA" w:rsidP="000D748D" w:rsidRDefault="00FD6CEA" w14:paraId="7E768926" w14:textId="77777777">
      <w:pPr>
        <w:tabs>
          <w:tab w:val="left" w:pos="1440"/>
        </w:tabs>
        <w:spacing w:before="0" w:after="0" w:line="240" w:lineRule="auto"/>
        <w:rPr>
          <w:moveFrom w:author="Revision" w:date="2021-05-03T18:47:00Z" w:id="248"/>
          <w:rFonts w:asciiTheme="minorHAnsi" w:hAnsiTheme="minorHAnsi"/>
          <w:sz w:val="24"/>
        </w:rPr>
      </w:pPr>
      <w:moveFromRangeStart w:author="Revision" w:date="2021-05-03T18:47:00Z" w:name="move70960066" w:id="249"/>
    </w:p>
    <w:p w:rsidRPr="007B66C5" w:rsidR="00DB0161" w:rsidP="007B66C5" w:rsidRDefault="00230AC9" w14:paraId="3C88B8C1" w14:textId="77777777">
      <w:pPr>
        <w:pStyle w:val="ListParagraph"/>
        <w:numPr>
          <w:ilvl w:val="2"/>
          <w:numId w:val="1"/>
        </w:numPr>
        <w:spacing w:before="0" w:after="0" w:line="240" w:lineRule="auto"/>
        <w:ind w:left="2160"/>
        <w:rPr>
          <w:rFonts w:asciiTheme="minorHAnsi" w:hAnsiTheme="minorHAnsi" w:cstheme="minorHAnsi"/>
          <w:b/>
          <w:bCs/>
          <w:iCs/>
          <w:sz w:val="24"/>
          <w:szCs w:val="24"/>
        </w:rPr>
      </w:pPr>
      <w:moveFrom w:author="Revision" w:date="2021-05-03T18:47:00Z" w:id="251">
        <w:r w:rsidRPr="000D748D">
          <w:rPr>
            <w:rFonts w:asciiTheme="minorHAnsi" w:hAnsiTheme="minorHAnsi"/>
            <w:b/>
            <w:sz w:val="24"/>
          </w:rPr>
          <w:t xml:space="preserve">How often do you </w:t>
        </w:r>
      </w:moveFrom>
      <w:moveFromRangeEnd w:id="249"/>
    </w:p>
    <w:p w:rsidR="00CF5F91" w:rsidP="00CF5F91" w:rsidRDefault="007E4AA4" w14:paraId="642488E5" w14:textId="77777777">
      <w:pPr>
        <w:pStyle w:val="ListParagraph"/>
        <w:numPr>
          <w:ilvl w:val="2"/>
          <w:numId w:val="1"/>
        </w:numPr>
        <w:spacing w:before="0" w:after="0" w:line="240" w:lineRule="auto"/>
        <w:ind w:left="2160"/>
        <w:rPr>
          <w:rFonts w:asciiTheme="minorHAnsi" w:hAnsiTheme="minorHAnsi" w:cstheme="minorHAnsi"/>
          <w:b/>
          <w:bCs/>
          <w:iCs/>
          <w:sz w:val="24"/>
          <w:szCs w:val="24"/>
          <w:highlight w:val="yellow"/>
        </w:rPr>
      </w:pPr>
    </w:p>
    <w:p w:rsidRPr="000D748D" w:rsidR="00671C3B" w:rsidP="000D748D" w:rsidRDefault="00671C3B" w14:paraId="68A4AFA7" w14:textId="77777777">
      <w:pPr>
        <w:pStyle w:val="ListParagraph"/>
        <w:rPr>
          <w:moveFrom w:author="Revision" w:date="2021-05-03T18:47:00Z" w:id="255"/>
        </w:rPr>
      </w:pPr>
      <w:moveFromRangeStart w:author="Revision" w:date="2021-05-03T18:47:00Z" w:name="move70960068" w:id="256"/>
    </w:p>
    <w:p w:rsidRPr="00CF5F91" w:rsidR="00C260CA" w:rsidP="00CF5F91" w:rsidRDefault="00671C3B" w14:paraId="67A2E863" w14:textId="77777777">
      <w:pPr>
        <w:pStyle w:val="ListParagraph"/>
        <w:numPr>
          <w:ilvl w:val="2"/>
          <w:numId w:val="1"/>
        </w:numPr>
        <w:spacing w:before="0" w:after="0" w:line="240" w:lineRule="auto"/>
        <w:ind w:left="2160"/>
        <w:rPr>
          <w:rFonts w:asciiTheme="minorHAnsi" w:hAnsiTheme="minorHAnsi" w:cstheme="minorHAnsi"/>
          <w:b/>
          <w:bCs/>
          <w:iCs/>
          <w:sz w:val="24"/>
          <w:szCs w:val="24"/>
        </w:rPr>
      </w:pPr>
      <w:moveFrom w:author="Revision" w:date="2021-05-03T18:47:00Z" w:id="258">
        <w:r w:rsidRPr="000D748D">
          <w:rPr>
            <w:b/>
            <w:sz w:val="24"/>
          </w:rPr>
          <w:lastRenderedPageBreak/>
          <w:t xml:space="preserve">I’m going to show a list of sources on the </w:t>
        </w:r>
        <w:r w:rsidRPr="000D748D" w:rsidR="00D21E4B">
          <w:rPr>
            <w:b/>
            <w:sz w:val="24"/>
          </w:rPr>
          <w:t>screen</w:t>
        </w:r>
      </w:moveFrom>
      <w:moveFromRangeEnd w:id="256"/>
    </w:p>
    <w:p w:rsidRPr="00BC71E0" w:rsidR="00137F3D" w:rsidP="00BC71E0" w:rsidRDefault="00DB0161" w14:paraId="6FBA0836" w14:textId="77777777">
      <w:pPr>
        <w:pStyle w:val="ListParagraph"/>
        <w:numPr>
          <w:ilvl w:val="3"/>
          <w:numId w:val="1"/>
        </w:numPr>
        <w:spacing w:before="0" w:after="0" w:line="240" w:lineRule="auto"/>
        <w:ind w:left="2880"/>
        <w:rPr>
          <w:rFonts w:asciiTheme="minorHAnsi" w:hAnsiTheme="minorHAnsi" w:cstheme="minorBidi"/>
          <w:b/>
          <w:sz w:val="24"/>
          <w:szCs w:val="24"/>
          <w:highlight w:val="yellow"/>
        </w:rPr>
      </w:pPr>
    </w:p>
    <w:p w:rsidRPr="0028072A" w:rsidR="00137F3D" w:rsidP="0054406F" w:rsidRDefault="00C260CA" w14:paraId="4ED9EF2F" w14:textId="77777777">
      <w:pPr>
        <w:pStyle w:val="ListParagraph"/>
        <w:numPr>
          <w:ilvl w:val="4"/>
          <w:numId w:val="1"/>
        </w:numPr>
        <w:spacing w:before="0" w:after="0" w:line="240" w:lineRule="auto"/>
        <w:ind w:left="3600"/>
        <w:rPr>
          <w:rFonts w:asciiTheme="minorHAnsi" w:hAnsiTheme="minorHAnsi" w:cstheme="minorHAnsi"/>
          <w:iCs/>
          <w:sz w:val="24"/>
          <w:szCs w:val="24"/>
        </w:rPr>
      </w:pPr>
    </w:p>
    <w:p w:rsidRPr="0028072A" w:rsidR="00137F3D" w:rsidP="0054406F" w:rsidRDefault="007E4AA4" w14:paraId="19B9C9C0" w14:textId="77777777">
      <w:pPr>
        <w:pStyle w:val="ListParagraph"/>
        <w:numPr>
          <w:ilvl w:val="4"/>
          <w:numId w:val="1"/>
        </w:numPr>
        <w:spacing w:before="0" w:after="0" w:line="240" w:lineRule="auto"/>
        <w:ind w:left="3600"/>
        <w:rPr>
          <w:rFonts w:asciiTheme="minorHAnsi" w:hAnsiTheme="minorHAnsi" w:cstheme="minorHAnsi"/>
          <w:iCs/>
          <w:sz w:val="24"/>
          <w:szCs w:val="24"/>
        </w:rPr>
      </w:pPr>
    </w:p>
    <w:p w:rsidRPr="0028072A" w:rsidR="00137F3D" w:rsidP="0054406F" w:rsidRDefault="00692042" w14:paraId="077D7EE7" w14:textId="77777777">
      <w:pPr>
        <w:pStyle w:val="ListParagraph"/>
        <w:numPr>
          <w:ilvl w:val="4"/>
          <w:numId w:val="1"/>
        </w:numPr>
        <w:spacing w:before="0" w:after="0" w:line="240" w:lineRule="auto"/>
        <w:ind w:left="3600"/>
        <w:rPr>
          <w:rFonts w:asciiTheme="minorHAnsi" w:hAnsiTheme="minorHAnsi" w:cstheme="minorHAnsi"/>
          <w:iCs/>
          <w:sz w:val="24"/>
          <w:szCs w:val="24"/>
        </w:rPr>
      </w:pPr>
      <w:bookmarkStart w:name="_Hlk56166094" w:id="267"/>
    </w:p>
    <w:p w:rsidR="00A27606" w:rsidP="0054406F" w:rsidRDefault="00C260CA" w14:paraId="747A2793" w14:textId="77777777">
      <w:pPr>
        <w:pStyle w:val="ListParagraph"/>
        <w:numPr>
          <w:ilvl w:val="4"/>
          <w:numId w:val="1"/>
        </w:numPr>
        <w:spacing w:before="0" w:after="0" w:line="240" w:lineRule="auto"/>
        <w:ind w:left="3600"/>
        <w:rPr>
          <w:rFonts w:asciiTheme="minorHAnsi" w:hAnsiTheme="minorHAnsi" w:cstheme="minorHAnsi"/>
          <w:iCs/>
          <w:sz w:val="24"/>
          <w:szCs w:val="24"/>
        </w:rPr>
      </w:pPr>
    </w:p>
    <w:p w:rsidRPr="00A27606" w:rsidR="00A27606" w:rsidP="00A27606" w:rsidRDefault="00A27606" w14:paraId="0D4D336F" w14:textId="77777777">
      <w:pPr>
        <w:pStyle w:val="ListParagraph"/>
        <w:rPr>
          <w:rFonts w:asciiTheme="minorHAnsi" w:hAnsiTheme="minorHAnsi" w:cstheme="minorBidi"/>
          <w:b/>
          <w:sz w:val="24"/>
          <w:szCs w:val="24"/>
          <w:highlight w:val="yellow"/>
        </w:rPr>
      </w:pPr>
    </w:p>
    <w:p w:rsidRPr="00BE6D92" w:rsidR="00320583" w:rsidP="00F11C12" w:rsidRDefault="00320583" w14:paraId="65BAD4B5" w14:textId="77777777">
      <w:pPr>
        <w:pStyle w:val="ListParagraph"/>
        <w:numPr>
          <w:ilvl w:val="3"/>
          <w:numId w:val="1"/>
        </w:numPr>
        <w:tabs>
          <w:tab w:val="left" w:pos="2880"/>
        </w:tabs>
        <w:spacing w:before="0" w:after="0" w:line="240" w:lineRule="auto"/>
        <w:ind w:left="2880"/>
        <w:rPr>
          <w:rFonts w:asciiTheme="minorHAnsi" w:hAnsiTheme="minorHAnsi" w:cstheme="minorBidi"/>
          <w:b/>
          <w:sz w:val="24"/>
          <w:szCs w:val="24"/>
          <w:highlight w:val="yellow"/>
        </w:rPr>
      </w:pPr>
    </w:p>
    <w:p w:rsidR="008B59B2" w:rsidP="0054406F" w:rsidRDefault="00873528" w14:paraId="4B7F041C" w14:textId="77777777">
      <w:pPr>
        <w:pStyle w:val="ListParagraph"/>
        <w:numPr>
          <w:ilvl w:val="4"/>
          <w:numId w:val="1"/>
        </w:numPr>
        <w:spacing w:before="0" w:after="0" w:line="240" w:lineRule="auto"/>
        <w:ind w:left="3600"/>
        <w:rPr>
          <w:rFonts w:asciiTheme="minorHAnsi" w:hAnsiTheme="minorHAnsi" w:cstheme="minorHAnsi"/>
          <w:b/>
          <w:bCs/>
          <w:iCs/>
          <w:sz w:val="24"/>
          <w:szCs w:val="24"/>
        </w:rPr>
      </w:pPr>
    </w:p>
    <w:p w:rsidRPr="00BE6D92" w:rsidR="00873528" w:rsidP="00F11C12" w:rsidRDefault="00873528" w14:paraId="62CD96A3" w14:textId="77777777">
      <w:pPr>
        <w:pStyle w:val="ListParagraph"/>
        <w:numPr>
          <w:ilvl w:val="4"/>
          <w:numId w:val="1"/>
        </w:numPr>
        <w:spacing w:before="0" w:after="0" w:line="240" w:lineRule="auto"/>
        <w:ind w:left="3600"/>
        <w:rPr>
          <w:rFonts w:asciiTheme="minorHAnsi" w:hAnsiTheme="minorHAnsi" w:cstheme="minorHAnsi"/>
          <w:b/>
          <w:bCs/>
          <w:iCs/>
          <w:sz w:val="24"/>
          <w:szCs w:val="24"/>
        </w:rPr>
      </w:pPr>
    </w:p>
    <w:p w:rsidRPr="00561040" w:rsidR="00320583" w:rsidP="00FD58E6" w:rsidRDefault="00320583" w14:paraId="0418DDB6" w14:textId="77777777">
      <w:pPr>
        <w:pStyle w:val="ListParagraph"/>
        <w:numPr>
          <w:ilvl w:val="4"/>
          <w:numId w:val="1"/>
        </w:numPr>
        <w:tabs>
          <w:tab w:val="left" w:pos="3600"/>
        </w:tabs>
        <w:spacing w:before="0" w:after="0" w:line="240" w:lineRule="auto"/>
        <w:ind w:left="3600"/>
        <w:rPr>
          <w:rFonts w:asciiTheme="minorHAnsi" w:hAnsiTheme="minorHAnsi" w:cstheme="minorHAnsi"/>
          <w:b/>
          <w:bCs/>
          <w:iCs/>
          <w:sz w:val="24"/>
          <w:szCs w:val="24"/>
        </w:rPr>
      </w:pPr>
    </w:p>
    <w:p w:rsidRPr="000D748D" w:rsidR="00671C3B" w:rsidP="000D748D" w:rsidRDefault="00671C3B" w14:paraId="12EB5D09" w14:textId="10F37A2E">
      <w:pPr>
        <w:tabs>
          <w:tab w:val="left" w:pos="2880"/>
        </w:tabs>
        <w:spacing w:before="0" w:after="0" w:line="240" w:lineRule="auto"/>
      </w:pPr>
    </w:p>
    <w:p w:rsidRPr="000D748D" w:rsidR="00345D24" w:rsidP="000D748D" w:rsidRDefault="00671C3B" w14:paraId="7CF5EC27" w14:textId="76932F5A">
      <w:pPr>
        <w:pStyle w:val="ListParagraph"/>
        <w:numPr>
          <w:ilvl w:val="0"/>
          <w:numId w:val="1"/>
        </w:numPr>
        <w:spacing w:before="0" w:after="0" w:line="240" w:lineRule="auto"/>
        <w:ind w:left="720"/>
        <w:rPr>
          <w:rFonts w:asciiTheme="minorHAnsi" w:hAnsiTheme="minorHAnsi"/>
          <w:b/>
          <w:sz w:val="24"/>
        </w:rPr>
      </w:pPr>
      <w:r w:rsidRPr="000D748D">
        <w:rPr>
          <w:rFonts w:asciiTheme="minorHAnsi" w:hAnsiTheme="minorHAnsi"/>
          <w:b/>
          <w:sz w:val="24"/>
        </w:rPr>
        <w:t>How often do you visit social media platforms to get information about COVID-19?</w:t>
      </w:r>
    </w:p>
    <w:p w:rsidRPr="00DF63B3" w:rsidR="001B2ED6" w:rsidP="00DF63B3" w:rsidRDefault="001B2ED6" w14:paraId="56C879D9" w14:textId="4B9A8DF4">
      <w:pPr>
        <w:pStyle w:val="ListParagraph"/>
        <w:numPr>
          <w:ilvl w:val="1"/>
          <w:numId w:val="1"/>
        </w:numPr>
        <w:spacing w:before="0" w:after="0" w:line="240" w:lineRule="auto"/>
        <w:ind w:left="1440"/>
        <w:rPr>
          <w:rFonts w:asciiTheme="minorHAnsi" w:hAnsiTheme="minorHAnsi" w:cstheme="minorHAnsi"/>
          <w:iCs/>
          <w:sz w:val="24"/>
          <w:szCs w:val="24"/>
        </w:rPr>
      </w:pPr>
      <w:r xmlns:w="http://schemas.openxmlformats.org/wordprocessingml/2006/main" w:rsidRPr="00DF63B3">
        <w:rPr>
          <w:rFonts w:asciiTheme="minorHAnsi" w:hAnsiTheme="minorHAnsi" w:cstheme="minorHAnsi"/>
          <w:iCs/>
          <w:sz w:val="24"/>
          <w:szCs w:val="24"/>
        </w:rPr>
        <w:t>Which platforms?</w:t>
      </w:r>
    </w:p>
    <w:p w:rsidRPr="00DF63B3" w:rsidR="001B2ED6" w:rsidP="00DF63B3" w:rsidRDefault="001B2ED6" w14:paraId="7E23361D" w14:textId="51C528A2">
      <w:pPr>
        <w:pStyle w:val="ListParagraph"/>
        <w:numPr>
          <w:ilvl w:val="1"/>
          <w:numId w:val="1"/>
        </w:numPr>
        <w:spacing w:before="0" w:after="0" w:line="240" w:lineRule="auto"/>
        <w:ind w:left="1440"/>
        <w:rPr>
          <w:rFonts w:asciiTheme="minorHAnsi" w:hAnsiTheme="minorHAnsi" w:cstheme="minorHAnsi"/>
          <w:iCs/>
          <w:sz w:val="24"/>
          <w:szCs w:val="24"/>
        </w:rPr>
      </w:pPr>
      <w:r xmlns:w="http://schemas.openxmlformats.org/wordprocessingml/2006/main" w:rsidRPr="00DF63B3">
        <w:rPr>
          <w:rFonts w:asciiTheme="minorHAnsi" w:hAnsiTheme="minorHAnsi" w:cstheme="minorHAnsi"/>
          <w:iCs/>
          <w:sz w:val="24"/>
          <w:szCs w:val="24"/>
        </w:rPr>
        <w:t xml:space="preserve">How trustworthy do you find </w:t>
      </w:r>
      <w:r xmlns:w="http://schemas.openxmlformats.org/wordprocessingml/2006/main" w:rsidRPr="00DF63B3" w:rsidR="00DF63B3">
        <w:rPr>
          <w:rFonts w:asciiTheme="minorHAnsi" w:hAnsiTheme="minorHAnsi" w:cstheme="minorHAnsi"/>
          <w:iCs/>
          <w:sz w:val="24"/>
          <w:szCs w:val="24"/>
        </w:rPr>
        <w:t>to be on these platforms?</w:t>
      </w:r>
      <w:r xmlns:w="http://schemas.openxmlformats.org/wordprocessingml/2006/main" w:rsidR="00311608">
        <w:rPr>
          <w:rFonts w:asciiTheme="minorHAnsi" w:hAnsiTheme="minorHAnsi" w:cstheme="minorHAnsi"/>
          <w:iCs/>
          <w:sz w:val="24"/>
          <w:szCs w:val="24"/>
        </w:rPr>
        <w:t xml:space="preserve">about COVID-19 </w:t>
      </w:r>
      <w:r xmlns:w="http://schemas.openxmlformats.org/wordprocessingml/2006/main" w:rsidRPr="00DF63B3" w:rsidR="00DF63B3">
        <w:rPr>
          <w:rFonts w:asciiTheme="minorHAnsi" w:hAnsiTheme="minorHAnsi" w:cstheme="minorHAnsi"/>
          <w:iCs/>
          <w:sz w:val="24"/>
          <w:szCs w:val="24"/>
        </w:rPr>
        <w:t xml:space="preserve">information </w:t>
      </w:r>
    </w:p>
    <w:p w:rsidR="004C40E6" w:rsidP="000C1396" w:rsidRDefault="00191CD2" w14:paraId="43BC6D85" w14:textId="465D1AAA">
      <w:pPr>
        <w:pStyle w:val="ListParagraph"/>
        <w:numPr>
          <w:ilvl w:val="2"/>
          <w:numId w:val="1"/>
        </w:numPr>
        <w:spacing w:before="0" w:after="0" w:line="240" w:lineRule="auto"/>
        <w:ind w:left="2160"/>
        <w:rPr>
          <w:rFonts w:asciiTheme="minorHAnsi" w:hAnsiTheme="minorHAnsi" w:cstheme="minorHAnsi"/>
          <w:iCs/>
          <w:sz w:val="24"/>
          <w:szCs w:val="24"/>
        </w:rPr>
      </w:pPr>
      <w:r xmlns:w="http://schemas.openxmlformats.org/wordprocessingml/2006/main">
        <w:rPr>
          <w:rFonts w:asciiTheme="minorHAnsi" w:hAnsiTheme="minorHAnsi" w:cstheme="minorHAnsi"/>
          <w:b/>
          <w:bCs/>
          <w:iCs/>
          <w:sz w:val="24"/>
          <w:szCs w:val="24"/>
        </w:rPr>
        <w:t>[PROBE]</w:t>
      </w:r>
      <w:r xmlns:w="http://schemas.openxmlformats.org/wordprocessingml/2006/main" w:rsidR="008B21EC">
        <w:rPr>
          <w:rFonts w:asciiTheme="minorHAnsi" w:hAnsiTheme="minorHAnsi" w:cstheme="minorHAnsi"/>
          <w:iCs/>
          <w:sz w:val="24"/>
          <w:szCs w:val="24"/>
        </w:rPr>
        <w:t xml:space="preserve"> How does this vary based on who is posting the information?</w:t>
      </w:r>
      <w:r xmlns:w="http://schemas.openxmlformats.org/wordprocessingml/2006/main" w:rsidRPr="001231A4" w:rsidR="008B21EC">
        <w:rPr>
          <w:rFonts w:asciiTheme="minorHAnsi" w:hAnsiTheme="minorHAnsi" w:cstheme="minorHAnsi"/>
          <w:b/>
          <w:bCs/>
          <w:iCs/>
          <w:sz w:val="24"/>
          <w:szCs w:val="24"/>
        </w:rPr>
        <w:t>:</w:t>
      </w:r>
    </w:p>
    <w:p w:rsidRPr="000D748D" w:rsidR="001A7D23" w:rsidP="000D748D" w:rsidRDefault="001A7D23" w14:paraId="64F61751" w14:textId="77777777">
      <w:pPr>
        <w:pStyle w:val="ListParagraph"/>
        <w:spacing w:before="0" w:after="0" w:line="240" w:lineRule="auto"/>
        <w:ind w:left="2160"/>
        <w:rPr>
          <w:moveTo w:author="Revision" w:date="2021-05-03T18:47:00Z" w:id="286"/>
          <w:rFonts w:asciiTheme="minorHAnsi" w:hAnsiTheme="minorHAnsi"/>
          <w:sz w:val="24"/>
        </w:rPr>
      </w:pPr>
      <w:moveToRangeStart w:author="Revision" w:date="2021-05-03T18:47:00Z" w:name="move70960069" w:id="287"/>
    </w:p>
    <w:p w:rsidR="001A7D23" w:rsidP="001A7D23" w:rsidRDefault="00A2208A" w14:paraId="11C54217" w14:textId="4D3114A6">
      <w:pPr>
        <w:pStyle w:val="ListParagraph"/>
        <w:numPr>
          <w:ilvl w:val="0"/>
          <w:numId w:val="1"/>
        </w:numPr>
        <w:spacing w:before="0" w:after="0" w:line="240" w:lineRule="auto"/>
        <w:ind w:left="810"/>
        <w:rPr>
          <w:rFonts w:asciiTheme="minorHAnsi" w:hAnsiTheme="minorHAnsi" w:cstheme="minorHAnsi"/>
          <w:b/>
          <w:bCs/>
          <w:iCs/>
          <w:sz w:val="24"/>
          <w:szCs w:val="24"/>
        </w:rPr>
      </w:pPr>
      <w:moveTo w:author="Revision" w:date="2021-05-03T18:47:00Z" w:id="289">
        <w:r w:rsidRPr="000D748D">
          <w:rPr>
            <w:rFonts w:asciiTheme="minorHAnsi" w:hAnsiTheme="minorHAnsi"/>
            <w:b/>
            <w:sz w:val="24"/>
          </w:rPr>
          <w:t xml:space="preserve">What </w:t>
        </w:r>
      </w:moveTo>
      <w:moveToRangeEnd w:id="287"/>
      <w:r xmlns:w="http://schemas.openxmlformats.org/wordprocessingml/2006/main" w:rsidRPr="00A2208A">
        <w:rPr>
          <w:rFonts w:asciiTheme="minorHAnsi" w:hAnsiTheme="minorHAnsi" w:cstheme="minorHAnsi"/>
          <w:b/>
          <w:bCs/>
          <w:iCs/>
          <w:sz w:val="24"/>
          <w:szCs w:val="24"/>
        </w:rPr>
        <w:t>advertisements have you seen about COVID-19, if any?</w:t>
      </w:r>
      <w:r xmlns:w="http://schemas.openxmlformats.org/wordprocessingml/2006/main" w:rsidR="00861218">
        <w:rPr>
          <w:rFonts w:asciiTheme="minorHAnsi" w:hAnsiTheme="minorHAnsi" w:cstheme="minorHAnsi"/>
          <w:b/>
          <w:bCs/>
          <w:iCs/>
          <w:sz w:val="24"/>
          <w:szCs w:val="24"/>
        </w:rPr>
        <w:t>radio/podcasts, print, social media?</w:t>
      </w:r>
      <w:r xmlns:w="http://schemas.openxmlformats.org/wordprocessingml/2006/main">
        <w:rPr>
          <w:rFonts w:asciiTheme="minorHAnsi" w:hAnsiTheme="minorHAnsi" w:cstheme="minorHAnsi"/>
          <w:b/>
          <w:bCs/>
          <w:iCs/>
          <w:sz w:val="24"/>
          <w:szCs w:val="24"/>
        </w:rPr>
        <w:t xml:space="preserve"> Where have you seen or heard these ads? [PROBE IF NEEDED]: Television, </w:t>
      </w:r>
    </w:p>
    <w:p w:rsidRPr="00EE26CF" w:rsidR="00EE26CF" w:rsidP="00EE26CF" w:rsidRDefault="00861218" w14:paraId="0891F85B" w14:textId="219C46FE">
      <w:pPr>
        <w:pStyle w:val="ListParagraph"/>
        <w:numPr>
          <w:ilvl w:val="1"/>
          <w:numId w:val="1"/>
        </w:numPr>
        <w:spacing w:before="0" w:after="0" w:line="240" w:lineRule="auto"/>
        <w:ind w:left="1440"/>
        <w:rPr>
          <w:rFonts w:asciiTheme="minorHAnsi" w:hAnsiTheme="minorHAnsi" w:cstheme="minorHAnsi"/>
          <w:b/>
          <w:bCs/>
          <w:iCs/>
          <w:sz w:val="24"/>
          <w:szCs w:val="24"/>
        </w:rPr>
      </w:pPr>
      <w:r xmlns:w="http://schemas.openxmlformats.org/wordprocessingml/2006/main">
        <w:rPr>
          <w:rFonts w:asciiTheme="minorHAnsi" w:hAnsiTheme="minorHAnsi" w:cstheme="minorHAnsi"/>
          <w:iCs/>
          <w:sz w:val="24"/>
          <w:szCs w:val="24"/>
        </w:rPr>
        <w:t xml:space="preserve">How trustworthy do you find information about COVID-19 to be </w:t>
      </w:r>
      <w:r xmlns:w="http://schemas.openxmlformats.org/wordprocessingml/2006/main" w:rsidR="00EE26CF">
        <w:rPr>
          <w:rFonts w:asciiTheme="minorHAnsi" w:hAnsiTheme="minorHAnsi" w:cstheme="minorHAnsi"/>
          <w:iCs/>
          <w:sz w:val="24"/>
          <w:szCs w:val="24"/>
        </w:rPr>
        <w:t>in these media sources?</w:t>
      </w:r>
    </w:p>
    <w:p w:rsidR="00C45870" w:rsidP="006A41E6" w:rsidRDefault="00C45870" w14:paraId="7A2CB4C1" w14:textId="35B8D50B">
      <w:pPr>
        <w:spacing w:before="0" w:after="0" w:line="240" w:lineRule="auto"/>
        <w:rPr>
          <w:rFonts w:asciiTheme="minorHAnsi" w:hAnsiTheme="minorHAnsi" w:cstheme="minorBidi"/>
          <w:b/>
          <w:caps/>
          <w:sz w:val="24"/>
          <w:szCs w:val="24"/>
          <w:u w:val="single"/>
        </w:rPr>
      </w:pPr>
    </w:p>
    <w:p w:rsidR="00025008" w:rsidP="006A41E6" w:rsidRDefault="00025008" w14:paraId="0E59E341" w14:textId="3CD1F9DF">
      <w:pPr>
        <w:spacing w:before="0" w:after="0" w:line="240" w:lineRule="auto"/>
        <w:rPr>
          <w:rFonts w:asciiTheme="minorHAnsi" w:hAnsiTheme="minorHAnsi" w:cstheme="minorBidi"/>
          <w:b/>
          <w:caps/>
          <w:sz w:val="24"/>
          <w:szCs w:val="24"/>
          <w:u w:val="single"/>
        </w:rPr>
      </w:pPr>
      <w:r xmlns:w="http://schemas.openxmlformats.org/wordprocessingml/2006/main" w:rsidRPr="5A265BF9">
        <w:rPr>
          <w:rFonts w:asciiTheme="minorHAnsi" w:hAnsiTheme="minorHAnsi" w:cstheme="minorBidi"/>
          <w:b/>
          <w:caps/>
          <w:sz w:val="24"/>
          <w:szCs w:val="24"/>
          <w:u w:val="single"/>
        </w:rPr>
        <w:t>VACCINES (</w:t>
      </w:r>
      <w:r xmlns:w="http://schemas.openxmlformats.org/wordprocessingml/2006/main" w:rsidRPr="5A265BF9">
        <w:rPr>
          <w:rFonts w:asciiTheme="minorHAnsi" w:hAnsiTheme="minorHAnsi" w:cstheme="minorBidi"/>
          <w:b/>
          <w:caps/>
          <w:sz w:val="24"/>
          <w:szCs w:val="24"/>
          <w:u w:val="single"/>
        </w:rPr>
        <w:t>)</w:t>
      </w:r>
      <w:r xmlns:w="http://schemas.openxmlformats.org/wordprocessingml/2006/main" w:rsidR="00500A29">
        <w:rPr>
          <w:rFonts w:asciiTheme="minorHAnsi" w:hAnsiTheme="minorHAnsi" w:cstheme="minorBidi"/>
          <w:b/>
          <w:caps/>
          <w:sz w:val="24"/>
          <w:szCs w:val="24"/>
          <w:u w:val="single"/>
        </w:rPr>
        <w:t>utes</w:t>
      </w:r>
      <w:r xmlns:w="http://schemas.openxmlformats.org/wordprocessingml/2006/main" w:rsidRPr="5A265BF9">
        <w:rPr>
          <w:rFonts w:asciiTheme="minorHAnsi" w:hAnsiTheme="minorHAnsi" w:cstheme="minorBidi"/>
          <w:b/>
          <w:caps/>
          <w:sz w:val="24"/>
          <w:szCs w:val="24"/>
          <w:u w:val="single"/>
        </w:rPr>
        <w:t>MIN</w:t>
      </w:r>
      <w:r xmlns:w="http://schemas.openxmlformats.org/wordprocessingml/2006/main" w:rsidRPr="5A265BF9" w:rsidR="0001313E">
        <w:rPr>
          <w:rFonts w:asciiTheme="minorHAnsi" w:hAnsiTheme="minorHAnsi" w:cstheme="minorBidi"/>
          <w:b/>
          <w:caps/>
          <w:sz w:val="24"/>
          <w:szCs w:val="24"/>
          <w:u w:val="single"/>
        </w:rPr>
        <w:t xml:space="preserve"> </w:t>
      </w:r>
      <w:r xmlns:w="http://schemas.openxmlformats.org/wordprocessingml/2006/main" w:rsidR="0085440E">
        <w:rPr>
          <w:rFonts w:asciiTheme="minorHAnsi" w:hAnsiTheme="minorHAnsi" w:cstheme="minorBidi"/>
          <w:b/>
          <w:caps/>
          <w:sz w:val="24"/>
          <w:szCs w:val="24"/>
          <w:u w:val="single"/>
        </w:rPr>
        <w:t>5</w:t>
      </w:r>
      <w:r xmlns:w="http://schemas.openxmlformats.org/wordprocessingml/2006/main" w:rsidR="00EB7D18">
        <w:rPr>
          <w:rFonts w:asciiTheme="minorHAnsi" w:hAnsiTheme="minorHAnsi" w:cstheme="minorBidi"/>
          <w:b/>
          <w:caps/>
          <w:sz w:val="24"/>
          <w:szCs w:val="24"/>
          <w:u w:val="single"/>
        </w:rPr>
        <w:t>4</w:t>
      </w:r>
    </w:p>
    <w:p w:rsidRPr="000D748D" w:rsidR="007B1FED" w:rsidP="006A41E6" w:rsidRDefault="007B1FED" w14:paraId="70AD16C8" w14:textId="77777777">
      <w:pPr>
        <w:spacing w:before="0" w:after="0" w:line="240" w:lineRule="auto"/>
        <w:rPr>
          <w:moveTo w:author="Revision" w:date="2021-05-03T18:47:00Z" w:id="296"/>
          <w:rFonts w:asciiTheme="minorHAnsi" w:hAnsiTheme="minorHAnsi"/>
          <w:b/>
          <w:caps/>
          <w:sz w:val="24"/>
          <w:u w:val="single"/>
        </w:rPr>
      </w:pPr>
      <w:moveToRangeStart w:author="Revision" w:date="2021-05-03T18:47:00Z" w:name="move70960061" w:id="297"/>
    </w:p>
    <w:p w:rsidR="00320583" w:rsidP="00FD58E6" w:rsidRDefault="001F206B" w14:paraId="48FE3136" w14:textId="77777777">
      <w:pPr>
        <w:pStyle w:val="ListParagraph"/>
        <w:numPr>
          <w:ilvl w:val="4"/>
          <w:numId w:val="1"/>
        </w:numPr>
        <w:spacing w:before="0" w:after="0" w:line="240" w:lineRule="auto"/>
        <w:ind w:left="3600"/>
        <w:rPr>
          <w:rFonts w:asciiTheme="minorHAnsi" w:hAnsiTheme="minorHAnsi" w:cstheme="minorHAnsi"/>
          <w:iCs/>
          <w:sz w:val="24"/>
          <w:szCs w:val="24"/>
        </w:rPr>
      </w:pPr>
      <w:moveTo w:author="Revision" w:date="2021-05-03T18:47:00Z" w:id="299">
        <w:r w:rsidRPr="000D748D">
          <w:rPr>
            <w:rFonts w:asciiTheme="minorHAnsi" w:hAnsiTheme="minorHAnsi"/>
            <w:sz w:val="24"/>
          </w:rPr>
          <w:t xml:space="preserve">Now </w:t>
        </w:r>
      </w:moveTo>
      <w:moveToRangeEnd w:id="297"/>
    </w:p>
    <w:p w:rsidRPr="00C260CA" w:rsidR="008D3E30" w:rsidP="008D3E30" w:rsidRDefault="008D3E30" w14:paraId="5AB2B0E5" w14:textId="77777777">
      <w:pPr>
        <w:pStyle w:val="ListParagraph"/>
        <w:spacing w:before="0" w:after="0" w:line="240" w:lineRule="auto"/>
        <w:ind w:left="3960"/>
        <w:rPr>
          <w:rFonts w:asciiTheme="minorHAnsi" w:hAnsiTheme="minorHAnsi" w:cstheme="minorHAnsi"/>
          <w:b/>
          <w:bCs/>
          <w:iCs/>
          <w:sz w:val="24"/>
          <w:szCs w:val="24"/>
          <w:highlight w:val="yellow"/>
        </w:rPr>
      </w:pPr>
    </w:p>
    <w:p w:rsidR="00545985" w:rsidP="00545985" w:rsidRDefault="00545985" w14:paraId="14391796" w14:textId="77777777">
      <w:pPr>
        <w:spacing w:before="0" w:after="0" w:line="240" w:lineRule="auto"/>
        <w:rPr>
          <w:rFonts w:asciiTheme="minorHAnsi" w:hAnsiTheme="minorHAnsi" w:cstheme="minorHAnsi"/>
          <w:iCs/>
          <w:sz w:val="24"/>
          <w:szCs w:val="24"/>
        </w:rPr>
      </w:pPr>
    </w:p>
    <w:p w:rsidRPr="00B16BF3" w:rsidR="001F206B" w:rsidP="001F206B" w:rsidRDefault="0050706F" w14:paraId="1B52B7A2" w14:textId="6D4A9986">
      <w:pPr>
        <w:spacing w:before="0" w:after="0" w:line="240" w:lineRule="auto"/>
        <w:rPr>
          <w:rFonts w:asciiTheme="minorHAnsi" w:hAnsiTheme="minorHAnsi" w:cstheme="minorHAnsi"/>
          <w:sz w:val="24"/>
          <w:szCs w:val="24"/>
        </w:rPr>
      </w:pPr>
      <w:r xmlns:w="http://schemas.openxmlformats.org/wordprocessingml/2006/main" w:rsidR="00814C3D">
        <w:rPr>
          <w:rFonts w:asciiTheme="minorHAnsi" w:hAnsiTheme="minorHAnsi" w:cstheme="minorHAnsi"/>
          <w:sz w:val="24"/>
          <w:szCs w:val="24"/>
        </w:rPr>
        <w:t>I’d like</w:t>
      </w:r>
      <w:r xmlns:w="http://schemas.openxmlformats.org/wordprocessingml/2006/main" w:rsidRPr="00B16BF3" w:rsidR="001F206B">
        <w:rPr>
          <w:rFonts w:asciiTheme="minorHAnsi" w:hAnsiTheme="minorHAnsi" w:cstheme="minorHAnsi"/>
          <w:sz w:val="24"/>
          <w:szCs w:val="24"/>
        </w:rPr>
        <w:t xml:space="preserve">about vaccines. </w:t>
      </w:r>
      <w:r xmlns:w="http://schemas.openxmlformats.org/wordprocessingml/2006/main" w:rsidR="00647E7C">
        <w:rPr>
          <w:rFonts w:asciiTheme="minorHAnsi" w:hAnsiTheme="minorHAnsi" w:cstheme="minorHAnsi"/>
          <w:sz w:val="24"/>
          <w:szCs w:val="24"/>
        </w:rPr>
        <w:t xml:space="preserve">more </w:t>
      </w:r>
      <w:r xmlns:w="http://schemas.openxmlformats.org/wordprocessingml/2006/main" w:rsidRPr="00B16BF3" w:rsidR="001F206B">
        <w:rPr>
          <w:rFonts w:asciiTheme="minorHAnsi" w:hAnsiTheme="minorHAnsi" w:cstheme="minorHAnsi"/>
          <w:sz w:val="24"/>
          <w:szCs w:val="24"/>
        </w:rPr>
        <w:t xml:space="preserve"> to talk </w:t>
      </w:r>
    </w:p>
    <w:p w:rsidR="001F206B" w:rsidP="001F206B" w:rsidRDefault="001F206B" w14:paraId="4F5B898F" w14:textId="77777777">
      <w:pPr>
        <w:spacing w:before="0" w:after="0" w:line="240" w:lineRule="auto"/>
        <w:rPr>
          <w:rFonts w:asciiTheme="minorHAnsi" w:hAnsiTheme="minorHAnsi" w:cstheme="minorHAnsi"/>
          <w:b/>
          <w:bCs/>
          <w:sz w:val="24"/>
          <w:szCs w:val="24"/>
        </w:rPr>
      </w:pPr>
    </w:p>
    <w:p w:rsidRPr="000D748D" w:rsidR="00E15122" w:rsidP="000D748D" w:rsidRDefault="00BA1217" w14:paraId="1D61AC7D" w14:textId="61F0A72F">
      <w:pPr>
        <w:spacing w:before="0"/>
      </w:pPr>
      <w:r xmlns:w="http://schemas.openxmlformats.org/wordprocessingml/2006/main" w:rsidRPr="00BA1217">
        <w:rPr>
          <w:rFonts w:asciiTheme="minorHAnsi" w:hAnsiTheme="minorHAnsi" w:cstheme="minorHAnsi"/>
          <w:b/>
          <w:bCs/>
          <w:i/>
          <w:iCs/>
          <w:sz w:val="24"/>
          <w:szCs w:val="24"/>
        </w:rPr>
        <w:t>Intent</w:t>
      </w:r>
      <w:r w:rsidRPr="000D748D">
        <w:rPr>
          <w:rFonts w:asciiTheme="minorHAnsi" w:hAnsiTheme="minorHAnsi"/>
          <w:b/>
          <w:i/>
          <w:sz w:val="24"/>
        </w:rPr>
        <w:t xml:space="preserve"> </w:t>
      </w:r>
      <w:r w:rsidRPr="000D748D" w:rsidR="00500A29">
        <w:rPr>
          <w:rFonts w:asciiTheme="minorHAnsi" w:hAnsiTheme="minorHAnsi"/>
          <w:b/>
          <w:i/>
          <w:sz w:val="24"/>
        </w:rPr>
        <w:t xml:space="preserve">(10 </w:t>
      </w:r>
      <w:r xmlns:w="http://schemas.openxmlformats.org/wordprocessingml/2006/main" w:rsidR="00500A29">
        <w:rPr>
          <w:rFonts w:asciiTheme="minorHAnsi" w:hAnsiTheme="minorHAnsi" w:cstheme="minorHAnsi"/>
          <w:b/>
          <w:bCs/>
          <w:i/>
          <w:iCs/>
          <w:sz w:val="24"/>
          <w:szCs w:val="24"/>
        </w:rPr>
        <w:t>minutes</w:t>
      </w:r>
      <w:r w:rsidRPr="000D748D" w:rsidR="00500A29">
        <w:rPr>
          <w:rFonts w:asciiTheme="minorHAnsi" w:hAnsiTheme="minorHAnsi"/>
          <w:b/>
          <w:i/>
          <w:sz w:val="24"/>
        </w:rPr>
        <w:t>)</w:t>
      </w:r>
    </w:p>
    <w:p w:rsidRPr="007F38D0" w:rsidR="00BC3CF9" w:rsidP="007F38D0" w:rsidRDefault="00BC3CF9" w14:paraId="684A9980" w14:textId="77777777">
      <w:pPr>
        <w:spacing w:before="0" w:after="0" w:line="240" w:lineRule="auto"/>
        <w:rPr>
          <w:rFonts w:asciiTheme="minorHAnsi" w:hAnsiTheme="minorHAnsi" w:cstheme="minorHAnsi"/>
          <w:iCs/>
          <w:sz w:val="24"/>
          <w:szCs w:val="24"/>
        </w:rPr>
      </w:pPr>
    </w:p>
    <w:p w:rsidR="00BC3CF9" w:rsidP="00FF2773" w:rsidRDefault="00BC3CF9" w14:paraId="10EFC521" w14:textId="77777777">
      <w:pPr>
        <w:pStyle w:val="ListParagraph"/>
        <w:numPr>
          <w:ilvl w:val="0"/>
          <w:numId w:val="1"/>
        </w:numPr>
        <w:spacing w:before="0" w:after="0" w:line="240" w:lineRule="auto"/>
        <w:ind w:left="720"/>
        <w:contextualSpacing w:val="0"/>
        <w:rPr>
          <w:rFonts w:asciiTheme="minorHAnsi" w:hAnsiTheme="minorHAnsi" w:cstheme="minorHAnsi"/>
          <w:iCs/>
          <w:sz w:val="24"/>
          <w:szCs w:val="24"/>
        </w:rPr>
      </w:pPr>
    </w:p>
    <w:p w:rsidRPr="00CD3135" w:rsidR="004D5B8B" w:rsidP="00CD3135" w:rsidRDefault="00E15122" w14:paraId="3FEEF6B9" w14:textId="20D84563">
      <w:pPr>
        <w:pStyle w:val="ListParagraph"/>
        <w:numPr>
          <w:ilvl w:val="0"/>
          <w:numId w:val="1"/>
        </w:numPr>
        <w:spacing w:before="0" w:after="0" w:line="240" w:lineRule="auto"/>
        <w:ind w:left="720"/>
        <w:rPr>
          <w:rFonts w:asciiTheme="minorHAnsi" w:hAnsiTheme="minorHAnsi" w:cstheme="minorBidi"/>
          <w:b/>
          <w:sz w:val="24"/>
          <w:szCs w:val="24"/>
        </w:rPr>
      </w:pPr>
      <w:r xmlns:w="http://schemas.openxmlformats.org/wordprocessingml/2006/main" w:rsidRPr="00CF1000">
        <w:rPr>
          <w:rFonts w:asciiTheme="minorHAnsi" w:hAnsiTheme="minorHAnsi" w:cstheme="minorHAnsi"/>
          <w:b/>
          <w:bCs/>
          <w:sz w:val="24"/>
          <w:szCs w:val="24"/>
        </w:rPr>
        <w:t>FDA-authorized vaccine</w:t>
      </w:r>
      <w:r xmlns:w="http://schemas.openxmlformats.org/wordprocessingml/2006/main" w:rsidRPr="007A3120" w:rsidR="00CD3135">
        <w:rPr>
          <w:rFonts w:cstheme="minorBidi"/>
          <w:b/>
          <w:bCs/>
          <w:sz w:val="24"/>
          <w:szCs w:val="24"/>
          <w:highlight w:val="yellow"/>
        </w:rPr>
        <w:t>]</w:t>
      </w:r>
      <w:r xmlns:w="http://schemas.openxmlformats.org/wordprocessingml/2006/main" w:rsidR="00CD3135">
        <w:rPr>
          <w:rFonts w:cstheme="minorBidi"/>
          <w:b/>
          <w:bCs/>
          <w:sz w:val="24"/>
          <w:szCs w:val="24"/>
          <w:highlight w:val="yellow"/>
        </w:rPr>
        <w:t>[MODERATOR: YOU MAY NEED TO ADJUST QUESTIONS SLIGHTLY FOR ANYONE WHO HAS ALREADY RECEIVED A VACCINE.</w:t>
      </w:r>
      <w:r xmlns:w="http://schemas.openxmlformats.org/wordprocessingml/2006/main" w:rsidR="004D5B8B">
        <w:rPr>
          <w:rFonts w:asciiTheme="minorHAnsi" w:hAnsiTheme="minorHAnsi" w:cstheme="minorHAnsi"/>
          <w:b/>
          <w:bCs/>
          <w:sz w:val="24"/>
          <w:szCs w:val="24"/>
        </w:rPr>
        <w:t xml:space="preserve">You were all asked to participate in this group because you indicated you had not received a COVID-19 vaccine. Is that still true? </w:t>
      </w:r>
      <w:r xmlns:w="http://schemas.openxmlformats.org/wordprocessingml/2006/main">
        <w:rPr>
          <w:rFonts w:asciiTheme="minorHAnsi" w:hAnsiTheme="minorHAnsi" w:cstheme="minorHAnsi"/>
          <w:b/>
          <w:bCs/>
          <w:sz w:val="24"/>
          <w:szCs w:val="24"/>
        </w:rPr>
        <w:t xml:space="preserve">. </w:t>
      </w:r>
      <w:r xmlns:w="http://schemas.openxmlformats.org/wordprocessingml/2006/main" w:rsidRPr="00CF1000">
        <w:rPr>
          <w:rFonts w:asciiTheme="minorHAnsi" w:hAnsiTheme="minorHAnsi" w:cstheme="minorHAnsi"/>
          <w:b/>
          <w:bCs/>
          <w:sz w:val="24"/>
          <w:szCs w:val="24"/>
        </w:rPr>
        <w:t xml:space="preserve"> available at no cost</w:t>
      </w:r>
      <w:r xmlns:w="http://schemas.openxmlformats.org/wordprocessingml/2006/main">
        <w:rPr>
          <w:rFonts w:asciiTheme="minorHAnsi" w:hAnsiTheme="minorHAnsi" w:cstheme="minorHAnsi"/>
          <w:b/>
          <w:bCs/>
          <w:sz w:val="24"/>
          <w:szCs w:val="24"/>
        </w:rPr>
        <w:t xml:space="preserve"> are now</w:t>
      </w:r>
      <w:r xmlns:w="http://schemas.openxmlformats.org/wordprocessingml/2006/main" w:rsidRPr="00CF1000">
        <w:rPr>
          <w:rFonts w:asciiTheme="minorHAnsi" w:hAnsiTheme="minorHAnsi" w:cstheme="minorHAnsi"/>
          <w:b/>
          <w:bCs/>
          <w:sz w:val="24"/>
          <w:szCs w:val="24"/>
        </w:rPr>
        <w:t xml:space="preserve"> to prevent COVID-19</w:t>
      </w:r>
      <w:r xmlns:w="http://schemas.openxmlformats.org/wordprocessingml/2006/main">
        <w:rPr>
          <w:rFonts w:asciiTheme="minorHAnsi" w:hAnsiTheme="minorHAnsi" w:cstheme="minorHAnsi"/>
          <w:b/>
          <w:bCs/>
          <w:sz w:val="24"/>
          <w:szCs w:val="24"/>
        </w:rPr>
        <w:t>s</w:t>
      </w:r>
    </w:p>
    <w:p w:rsidR="00FE0BFE" w:rsidP="00FE0BFE" w:rsidRDefault="00FE0BFE" w14:paraId="716BA8D9" w14:textId="77777777">
      <w:pPr>
        <w:pStyle w:val="ListParagraph"/>
        <w:spacing w:before="0" w:after="0" w:line="240" w:lineRule="auto"/>
        <w:rPr>
          <w:rFonts w:asciiTheme="minorHAnsi" w:hAnsiTheme="minorHAnsi" w:cstheme="minorHAnsi"/>
          <w:b/>
          <w:bCs/>
          <w:sz w:val="24"/>
          <w:szCs w:val="24"/>
        </w:rPr>
      </w:pPr>
    </w:p>
    <w:p w:rsidRPr="00561040" w:rsidR="00E15122" w:rsidP="003323EB" w:rsidRDefault="00BE4866" w14:paraId="4722FD2B" w14:textId="022A209A">
      <w:pPr>
        <w:pStyle w:val="ListParagraph"/>
        <w:numPr>
          <w:ilvl w:val="0"/>
          <w:numId w:val="1"/>
        </w:numPr>
        <w:spacing w:before="0" w:after="0" w:line="240" w:lineRule="auto"/>
        <w:ind w:left="720"/>
        <w:rPr>
          <w:rFonts w:asciiTheme="minorHAnsi" w:hAnsiTheme="minorHAnsi" w:cstheme="minorBidi"/>
          <w:b/>
          <w:sz w:val="24"/>
          <w:szCs w:val="24"/>
        </w:rPr>
      </w:pPr>
      <w:r xmlns:w="http://schemas.openxmlformats.org/wordprocessingml/2006/main">
        <w:rPr>
          <w:rFonts w:asciiTheme="minorHAnsi" w:hAnsiTheme="minorHAnsi" w:cstheme="minorBidi"/>
          <w:b/>
          <w:sz w:val="24"/>
          <w:szCs w:val="24"/>
        </w:rPr>
        <w:t>Now that you are eligible for</w:t>
      </w:r>
      <w:r xmlns:w="http://schemas.openxmlformats.org/wordprocessingml/2006/main" w:rsidRPr="0AE0A982" w:rsidR="00E15122">
        <w:rPr>
          <w:rFonts w:asciiTheme="minorHAnsi" w:hAnsiTheme="minorHAnsi" w:cstheme="minorBidi"/>
          <w:b/>
          <w:sz w:val="24"/>
          <w:szCs w:val="24"/>
        </w:rPr>
        <w:t>, how soon would you get vaccinated?</w:t>
      </w:r>
      <w:r xmlns:w="http://schemas.openxmlformats.org/wordprocessingml/2006/main" w:rsidR="001D7219">
        <w:rPr>
          <w:rFonts w:asciiTheme="minorHAnsi" w:hAnsiTheme="minorHAnsi" w:cstheme="minorBidi"/>
          <w:b/>
          <w:sz w:val="24"/>
          <w:szCs w:val="24"/>
        </w:rPr>
        <w:t>assuming you could schedule an appointment immediately</w:t>
      </w:r>
      <w:r xmlns:w="http://schemas.openxmlformats.org/wordprocessingml/2006/main" w:rsidR="004B28CF">
        <w:rPr>
          <w:rFonts w:asciiTheme="minorHAnsi" w:hAnsiTheme="minorHAnsi" w:cstheme="minorBidi"/>
          <w:b/>
          <w:sz w:val="24"/>
          <w:szCs w:val="24"/>
        </w:rPr>
        <w:t xml:space="preserve">and </w:t>
      </w:r>
      <w:r xmlns:w="http://schemas.openxmlformats.org/wordprocessingml/2006/main" w:rsidRPr="0AE0A982" w:rsidR="00FA0759">
        <w:rPr>
          <w:rFonts w:asciiTheme="minorHAnsi" w:hAnsiTheme="minorHAnsi" w:cstheme="minorBidi"/>
          <w:b/>
          <w:sz w:val="24"/>
          <w:szCs w:val="24"/>
        </w:rPr>
        <w:t xml:space="preserve">a vaccine </w:t>
      </w:r>
      <w:r xmlns:w="http://schemas.openxmlformats.org/wordprocessingml/2006/main" w:rsidR="004B28CF">
        <w:rPr>
          <w:rFonts w:asciiTheme="minorHAnsi" w:hAnsiTheme="minorHAnsi" w:cstheme="minorBidi"/>
          <w:b/>
          <w:sz w:val="24"/>
          <w:szCs w:val="24"/>
        </w:rPr>
        <w:t xml:space="preserve"> </w:t>
      </w:r>
    </w:p>
    <w:p w:rsidRPr="00C32DD2" w:rsidR="0094795F" w:rsidP="001D7DB0" w:rsidRDefault="0094795F" w14:paraId="7FBF1120" w14:textId="5DD143C6">
      <w:pPr>
        <w:pStyle w:val="ListParagraph"/>
        <w:numPr>
          <w:ilvl w:val="1"/>
          <w:numId w:val="1"/>
        </w:numPr>
        <w:spacing w:before="0" w:after="0" w:line="240" w:lineRule="auto"/>
        <w:ind w:left="1440"/>
        <w:rPr>
          <w:rFonts w:asciiTheme="minorHAnsi" w:hAnsiTheme="minorHAnsi" w:cstheme="minorHAnsi"/>
          <w:b/>
          <w:bCs/>
          <w:sz w:val="24"/>
          <w:szCs w:val="24"/>
        </w:rPr>
      </w:pPr>
      <w:r xmlns:w="http://schemas.openxmlformats.org/wordprocessingml/2006/main">
        <w:rPr>
          <w:rFonts w:asciiTheme="minorHAnsi" w:hAnsiTheme="minorHAnsi" w:cstheme="minorHAnsi"/>
          <w:sz w:val="24"/>
          <w:szCs w:val="24"/>
        </w:rPr>
        <w:t xml:space="preserve">What are some of the things on your mind when you’re deciding </w:t>
      </w:r>
      <w:r xmlns:w="http://schemas.openxmlformats.org/wordprocessingml/2006/main">
        <w:rPr>
          <w:rFonts w:asciiTheme="minorHAnsi" w:hAnsiTheme="minorHAnsi" w:cstheme="minorHAnsi"/>
          <w:sz w:val="24"/>
          <w:szCs w:val="24"/>
        </w:rPr>
        <w:t xml:space="preserve"> to get vaccinated?</w:t>
      </w:r>
      <w:r xmlns:w="http://schemas.openxmlformats.org/wordprocessingml/2006/main">
        <w:rPr>
          <w:rFonts w:asciiTheme="minorHAnsi" w:hAnsiTheme="minorHAnsi" w:cstheme="minorHAnsi"/>
          <w:sz w:val="24"/>
          <w:szCs w:val="24"/>
        </w:rPr>
        <w:t>if and when</w:t>
      </w:r>
    </w:p>
    <w:p w:rsidRPr="0058549F" w:rsidR="00FC4025" w:rsidP="00DE1EDE" w:rsidRDefault="00683E1D" w14:paraId="20065EFC" w14:textId="77777777">
      <w:pPr>
        <w:pStyle w:val="ListParagraph"/>
        <w:numPr>
          <w:ilvl w:val="1"/>
          <w:numId w:val="1"/>
        </w:numPr>
        <w:spacing w:before="0" w:after="0" w:line="240" w:lineRule="auto"/>
        <w:ind w:left="1440"/>
        <w:rPr>
          <w:rFonts w:asciiTheme="minorHAnsi" w:hAnsiTheme="minorHAnsi" w:cstheme="minorHAnsi"/>
          <w:b/>
          <w:bCs/>
          <w:sz w:val="24"/>
          <w:szCs w:val="24"/>
        </w:rPr>
      </w:pPr>
      <w:r xmlns:w="http://schemas.openxmlformats.org/wordprocessingml/2006/main">
        <w:rPr>
          <w:rFonts w:asciiTheme="minorHAnsi" w:hAnsiTheme="minorHAnsi" w:cstheme="minorHAnsi"/>
          <w:sz w:val="24"/>
          <w:szCs w:val="24"/>
        </w:rPr>
        <w:t xml:space="preserve">For those of you who are </w:t>
      </w:r>
      <w:r xmlns:w="http://schemas.openxmlformats.org/wordprocessingml/2006/main" w:rsidR="00FC4025">
        <w:rPr>
          <w:rFonts w:asciiTheme="minorHAnsi" w:hAnsiTheme="minorHAnsi" w:cstheme="minorHAnsi"/>
          <w:sz w:val="24"/>
          <w:szCs w:val="24"/>
        </w:rPr>
        <w:t>:</w:t>
      </w:r>
      <w:r xmlns:w="http://schemas.openxmlformats.org/wordprocessingml/2006/main" w:rsidR="00B0142E">
        <w:rPr>
          <w:rFonts w:asciiTheme="minorHAnsi" w:hAnsiTheme="minorHAnsi" w:cstheme="minorHAnsi"/>
          <w:sz w:val="24"/>
          <w:szCs w:val="24"/>
        </w:rPr>
        <w:t>waiting to get a vaccine</w:t>
      </w:r>
    </w:p>
    <w:p w:rsidRPr="00FC4025" w:rsidR="00FC4025" w:rsidP="00FC4025" w:rsidRDefault="00FC4025" w14:paraId="708C238D" w14:textId="70656DEB">
      <w:pPr>
        <w:pStyle w:val="ListParagraph"/>
        <w:numPr>
          <w:ilvl w:val="2"/>
          <w:numId w:val="1"/>
        </w:numPr>
        <w:spacing w:before="0" w:after="0" w:line="240" w:lineRule="auto"/>
        <w:ind w:left="2160"/>
        <w:rPr>
          <w:rFonts w:asciiTheme="minorHAnsi" w:hAnsiTheme="minorHAnsi" w:cstheme="minorHAnsi"/>
          <w:b/>
          <w:bCs/>
          <w:sz w:val="24"/>
          <w:szCs w:val="24"/>
        </w:rPr>
      </w:pPr>
      <w:r xmlns:w="http://schemas.openxmlformats.org/wordprocessingml/2006/main">
        <w:rPr>
          <w:rFonts w:asciiTheme="minorHAnsi" w:hAnsiTheme="minorHAnsi" w:cstheme="minorHAnsi"/>
          <w:sz w:val="24"/>
          <w:szCs w:val="24"/>
        </w:rPr>
        <w:t>W</w:t>
      </w:r>
      <w:r xmlns:w="http://schemas.openxmlformats.org/wordprocessingml/2006/main" w:rsidR="00B0142E">
        <w:rPr>
          <w:rFonts w:asciiTheme="minorHAnsi" w:hAnsiTheme="minorHAnsi" w:cstheme="minorHAnsi"/>
          <w:sz w:val="24"/>
          <w:szCs w:val="24"/>
        </w:rPr>
        <w:t xml:space="preserve"> </w:t>
      </w:r>
      <w:r xmlns:w="http://schemas.openxmlformats.org/wordprocessingml/2006/main" w:rsidR="00683E1D">
        <w:rPr>
          <w:rFonts w:asciiTheme="minorHAnsi" w:hAnsiTheme="minorHAnsi" w:cstheme="minorHAnsi"/>
          <w:sz w:val="24"/>
          <w:szCs w:val="24"/>
        </w:rPr>
        <w:t>hat are some of the reasons why?</w:t>
      </w:r>
    </w:p>
    <w:p w:rsidRPr="0058549F" w:rsidR="00BA74E1" w:rsidP="00FC4025" w:rsidRDefault="00B0142E" w14:paraId="0D052937" w14:textId="2186EB0A">
      <w:pPr>
        <w:pStyle w:val="ListParagraph"/>
        <w:numPr>
          <w:ilvl w:val="2"/>
          <w:numId w:val="1"/>
        </w:numPr>
        <w:spacing w:before="0" w:after="0" w:line="240" w:lineRule="auto"/>
        <w:ind w:left="2160"/>
        <w:rPr>
          <w:rFonts w:asciiTheme="minorHAnsi" w:hAnsiTheme="minorHAnsi" w:cstheme="minorHAnsi"/>
          <w:b/>
          <w:bCs/>
          <w:sz w:val="24"/>
          <w:szCs w:val="24"/>
        </w:rPr>
      </w:pPr>
      <w:r xmlns:w="http://schemas.openxmlformats.org/wordprocessingml/2006/main">
        <w:rPr>
          <w:rFonts w:asciiTheme="minorHAnsi" w:hAnsiTheme="minorHAnsi" w:cstheme="minorHAnsi"/>
          <w:sz w:val="24"/>
          <w:szCs w:val="24"/>
        </w:rPr>
        <w:t>Is there certain information, or a certain milestone, that you’re waiting for?</w:t>
      </w:r>
    </w:p>
    <w:p w:rsidRPr="00FC4025" w:rsidR="0053083C" w:rsidP="2835E862" w:rsidRDefault="0053083C" w14:paraId="4FF393D5" w14:textId="0739BA93">
      <w:pPr>
        <w:pStyle w:val="ListParagraph"/>
        <w:numPr>
          <w:ilvl w:val="2"/>
          <w:numId w:val="1"/>
        </w:numPr>
        <w:spacing w:before="0" w:after="0" w:line="240" w:lineRule="auto"/>
        <w:ind w:left="2160"/>
        <w:rPr>
          <w:rFonts w:asciiTheme="minorHAnsi" w:hAnsiTheme="minorHAnsi" w:cstheme="minorBidi"/>
          <w:b/>
          <w:bCs/>
          <w:sz w:val="24"/>
          <w:szCs w:val="24"/>
        </w:rPr>
      </w:pPr>
      <w:r xmlns:w="http://schemas.openxmlformats.org/wordprocessingml/2006/main" w:rsidRPr="2835E862">
        <w:rPr>
          <w:rFonts w:asciiTheme="minorHAnsi" w:hAnsiTheme="minorHAnsi" w:cstheme="minorBidi"/>
          <w:sz w:val="24"/>
          <w:szCs w:val="24"/>
        </w:rPr>
        <w:t>Is there anything that would motivate you to get a vaccine sooner? [PROBE IF NEEDED]: Coupons? Incentives? M</w:t>
      </w:r>
      <w:r xmlns:w="http://schemas.openxmlformats.org/wordprocessingml/2006/main" w:rsidRPr="2835E862" w:rsidR="00523792">
        <w:rPr>
          <w:rFonts w:asciiTheme="minorHAnsi" w:hAnsiTheme="minorHAnsi" w:cstheme="minorBidi"/>
          <w:sz w:val="24"/>
          <w:szCs w:val="24"/>
        </w:rPr>
        <w:t xml:space="preserve"> </w:t>
      </w:r>
      <w:r xmlns:w="http://schemas.openxmlformats.org/wordprocessingml/2006/main" w:rsidRPr="2835E862" w:rsidR="00D80CAF">
        <w:rPr>
          <w:rFonts w:asciiTheme="minorHAnsi" w:hAnsiTheme="minorHAnsi" w:cstheme="minorBidi"/>
          <w:sz w:val="24"/>
          <w:szCs w:val="24"/>
        </w:rPr>
        <w:t xml:space="preserve"> or neighborhood?</w:t>
      </w:r>
      <w:r xmlns:w="http://schemas.openxmlformats.org/wordprocessingml/2006/main" w:rsidRPr="2835E862" w:rsidR="0060003F">
        <w:rPr>
          <w:rFonts w:asciiTheme="minorHAnsi" w:hAnsiTheme="minorHAnsi" w:cstheme="minorBidi"/>
          <w:sz w:val="24"/>
          <w:szCs w:val="24"/>
        </w:rPr>
        <w:t>in your home</w:t>
      </w:r>
      <w:r xmlns:w="http://schemas.openxmlformats.org/wordprocessingml/2006/main" w:rsidRPr="2835E862" w:rsidR="00D80CAF">
        <w:rPr>
          <w:rFonts w:asciiTheme="minorHAnsi" w:hAnsiTheme="minorHAnsi" w:cstheme="minorBidi"/>
          <w:sz w:val="24"/>
          <w:szCs w:val="24"/>
        </w:rPr>
        <w:t xml:space="preserve">obile vaccine unit (van/truck) </w:t>
      </w:r>
    </w:p>
    <w:p w:rsidRPr="000D748D" w:rsidR="0031368E" w:rsidP="000D748D" w:rsidRDefault="001D7DB0" w14:paraId="596A3F9B" w14:textId="77777777">
      <w:pPr>
        <w:pStyle w:val="ListParagraph"/>
        <w:spacing w:before="0" w:after="0" w:line="240" w:lineRule="auto"/>
        <w:ind w:left="1440"/>
        <w:rPr>
          <w:moveFrom w:author="Revision" w:date="2021-05-03T18:47:00Z" w:id="328"/>
        </w:rPr>
      </w:pPr>
      <w:r xmlns:w="http://schemas.openxmlformats.org/wordprocessingml/2006/main" w:rsidRPr="00AA4174">
        <w:rPr>
          <w:rFonts w:eastAsia="Arial"/>
          <w:b/>
          <w:bCs/>
          <w:sz w:val="24"/>
          <w:szCs w:val="24"/>
        </w:rPr>
        <w:t>[For those who had COVID previously]</w:t>
      </w:r>
      <w:r xmlns:w="http://schemas.openxmlformats.org/wordprocessingml/2006/main">
        <w:rPr>
          <w:rFonts w:eastAsia="Arial"/>
          <w:sz w:val="24"/>
          <w:szCs w:val="24"/>
        </w:rPr>
        <w:t xml:space="preserve"> How did </w:t>
      </w:r>
      <w:moveFromRangeStart w:author="Revision" w:date="2021-05-03T18:47:00Z" w:name="move70960070" w:id="330"/>
    </w:p>
    <w:p w:rsidRPr="00D22236" w:rsidR="005439D7" w:rsidP="00D22236" w:rsidRDefault="00C74965" w14:paraId="77C6A1F7" w14:textId="77777777">
      <w:pPr>
        <w:pStyle w:val="ListParagraph"/>
        <w:numPr>
          <w:ilvl w:val="1"/>
          <w:numId w:val="1"/>
        </w:numPr>
        <w:spacing w:before="0" w:after="0" w:line="240" w:lineRule="auto"/>
        <w:ind w:left="1440"/>
        <w:rPr>
          <w:rFonts w:asciiTheme="minorHAnsi" w:hAnsiTheme="minorHAnsi" w:cstheme="minorHAnsi"/>
          <w:b/>
          <w:bCs/>
          <w:iCs/>
          <w:sz w:val="24"/>
          <w:szCs w:val="24"/>
        </w:rPr>
      </w:pPr>
      <w:moveFrom w:author="Revision" w:date="2021-05-03T18:47:00Z" w:id="332">
        <w:r w:rsidRPr="000D748D">
          <w:rPr>
            <w:b/>
            <w:sz w:val="24"/>
          </w:rPr>
          <w:t xml:space="preserve">How </w:t>
        </w:r>
      </w:moveFrom>
      <w:moveFromRangeEnd w:id="330"/>
    </w:p>
    <w:p w:rsidRPr="007F38D0" w:rsidR="00490198" w:rsidP="007F38D0" w:rsidRDefault="00BC3CF9" w14:paraId="1A407CAA"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7F38D0" w:rsidR="00490198" w:rsidP="007F38D0" w:rsidRDefault="00BC3CF9" w14:paraId="36FB4A05" w14:textId="77777777">
      <w:pPr>
        <w:pStyle w:val="ListParagraph"/>
        <w:numPr>
          <w:ilvl w:val="3"/>
          <w:numId w:val="1"/>
        </w:numPr>
        <w:spacing w:before="0" w:after="0" w:line="240" w:lineRule="auto"/>
        <w:ind w:left="2880"/>
        <w:rPr>
          <w:rFonts w:asciiTheme="minorHAnsi" w:hAnsiTheme="minorHAnsi" w:cstheme="minorHAnsi"/>
          <w:iCs/>
          <w:sz w:val="24"/>
          <w:szCs w:val="24"/>
        </w:rPr>
      </w:pPr>
    </w:p>
    <w:p w:rsidRPr="005439D7" w:rsidR="00DF1A5B" w:rsidP="00FF2773" w:rsidRDefault="00BC3CF9" w14:paraId="6153677F" w14:textId="77777777">
      <w:pPr>
        <w:pStyle w:val="ListParagraph"/>
        <w:numPr>
          <w:ilvl w:val="3"/>
          <w:numId w:val="1"/>
        </w:numPr>
        <w:spacing w:before="0" w:after="0" w:line="240" w:lineRule="auto"/>
        <w:ind w:left="2880"/>
        <w:rPr>
          <w:rFonts w:asciiTheme="minorHAnsi" w:hAnsiTheme="minorHAnsi" w:cstheme="minorHAnsi"/>
          <w:iCs/>
          <w:sz w:val="24"/>
          <w:szCs w:val="24"/>
        </w:rPr>
      </w:pPr>
    </w:p>
    <w:p w:rsidR="00DF1A5B" w:rsidP="00BC3CF9" w:rsidRDefault="00DF1A5B" w14:paraId="57B6707E" w14:textId="77777777">
      <w:pPr>
        <w:pStyle w:val="ListParagraph"/>
        <w:spacing w:before="0" w:after="0" w:line="240" w:lineRule="auto"/>
        <w:ind w:left="1440"/>
        <w:rPr>
          <w:rFonts w:asciiTheme="minorHAnsi" w:hAnsiTheme="minorHAnsi" w:cstheme="minorHAnsi"/>
          <w:iCs/>
          <w:sz w:val="24"/>
          <w:szCs w:val="24"/>
        </w:rPr>
      </w:pPr>
    </w:p>
    <w:p w:rsidRPr="000D748D" w:rsidR="001A7D23" w:rsidP="000D748D" w:rsidRDefault="00BD45B0" w14:paraId="3E3A8C98" w14:textId="77777777">
      <w:pPr>
        <w:pStyle w:val="ListParagraph"/>
        <w:spacing w:before="0" w:after="0" w:line="240" w:lineRule="auto"/>
        <w:ind w:left="2160"/>
        <w:rPr>
          <w:moveFrom w:author="Revision" w:date="2021-05-03T18:47:00Z" w:id="341"/>
          <w:rFonts w:asciiTheme="minorHAnsi" w:hAnsiTheme="minorHAnsi"/>
          <w:sz w:val="24"/>
        </w:rPr>
      </w:pPr>
      <w:r w:rsidRPr="000D748D" w:rsidR="001D7DB0">
        <w:rPr>
          <w:sz w:val="24"/>
        </w:rPr>
        <w:t>getting COVID-19</w:t>
      </w:r>
      <w:r xmlns:w="http://schemas.openxmlformats.org/wordprocessingml/2006/main" w:rsidRPr="3FC81527" w:rsidR="001D7DB0">
        <w:rPr>
          <w:rFonts w:eastAsia="Arial"/>
          <w:sz w:val="24"/>
          <w:szCs w:val="24"/>
        </w:rPr>
        <w:t xml:space="preserve"> affect your </w:t>
      </w:r>
      <w:r xmlns:w="http://schemas.openxmlformats.org/wordprocessingml/2006/main" w:rsidR="001D7DB0">
        <w:rPr>
          <w:rFonts w:eastAsia="Arial"/>
          <w:sz w:val="24"/>
          <w:szCs w:val="24"/>
        </w:rPr>
        <w:t xml:space="preserve">thoughts </w:t>
      </w:r>
      <w:moveFromRangeStart w:author="Revision" w:date="2021-05-03T18:47:00Z" w:name="move70960069" w:id="345"/>
    </w:p>
    <w:p w:rsidR="00BD45B0" w:rsidP="00FF2773" w:rsidRDefault="00A2208A" w14:paraId="4AECB21A" w14:textId="77777777">
      <w:pPr>
        <w:pStyle w:val="ListParagraph"/>
        <w:numPr>
          <w:ilvl w:val="2"/>
          <w:numId w:val="1"/>
        </w:numPr>
        <w:spacing w:before="0" w:after="0" w:line="240" w:lineRule="auto"/>
        <w:ind w:left="2160"/>
        <w:rPr>
          <w:rFonts w:asciiTheme="minorHAnsi" w:hAnsiTheme="minorHAnsi" w:cstheme="minorHAnsi"/>
          <w:iCs/>
          <w:sz w:val="24"/>
          <w:szCs w:val="24"/>
        </w:rPr>
      </w:pPr>
      <w:moveFrom w:author="Revision" w:date="2021-05-03T18:47:00Z" w:id="347">
        <w:r w:rsidRPr="000D748D">
          <w:rPr>
            <w:rFonts w:asciiTheme="minorHAnsi" w:hAnsiTheme="minorHAnsi"/>
            <w:b/>
            <w:sz w:val="24"/>
          </w:rPr>
          <w:t xml:space="preserve">What </w:t>
        </w:r>
      </w:moveFrom>
      <w:moveFromRangeEnd w:id="345"/>
    </w:p>
    <w:p w:rsidR="00BD45B0" w:rsidP="00BD45B0" w:rsidRDefault="00BD45B0" w14:paraId="757975DF" w14:textId="77777777">
      <w:pPr>
        <w:pStyle w:val="ListParagraph"/>
        <w:spacing w:before="0" w:after="0" w:line="240" w:lineRule="auto"/>
        <w:ind w:left="1440"/>
        <w:rPr>
          <w:rFonts w:asciiTheme="minorHAnsi" w:hAnsiTheme="minorHAnsi" w:cstheme="minorHAnsi"/>
          <w:iCs/>
          <w:sz w:val="24"/>
          <w:szCs w:val="24"/>
        </w:rPr>
      </w:pPr>
    </w:p>
    <w:p w:rsidRPr="007F38D0" w:rsidR="005439D7" w:rsidP="007F38D0" w:rsidRDefault="005E0C07" w14:paraId="4FABD177" w14:textId="77777777">
      <w:pPr>
        <w:pStyle w:val="ListParagraph"/>
        <w:numPr>
          <w:ilvl w:val="1"/>
          <w:numId w:val="1"/>
        </w:numPr>
        <w:spacing w:before="0" w:after="0" w:line="240" w:lineRule="auto"/>
        <w:ind w:left="1440"/>
        <w:rPr>
          <w:rFonts w:asciiTheme="minorHAnsi" w:hAnsiTheme="minorHAnsi" w:cstheme="minorHAnsi"/>
          <w:b/>
          <w:bCs/>
          <w:iCs/>
          <w:sz w:val="24"/>
          <w:szCs w:val="24"/>
        </w:rPr>
      </w:pPr>
    </w:p>
    <w:p w:rsidRPr="00F14B93" w:rsidR="0012708A" w:rsidP="007F38D0" w:rsidRDefault="0012708A" w14:paraId="0D8F99FA" w14:textId="77777777">
      <w:pPr>
        <w:pStyle w:val="ListParagraph"/>
        <w:numPr>
          <w:ilvl w:val="2"/>
          <w:numId w:val="1"/>
        </w:numPr>
        <w:tabs>
          <w:tab w:val="left" w:pos="2160"/>
        </w:tabs>
        <w:spacing w:before="0" w:after="0" w:line="240" w:lineRule="auto"/>
        <w:ind w:left="2160"/>
        <w:rPr>
          <w:rFonts w:asciiTheme="minorHAnsi" w:hAnsiTheme="minorHAnsi" w:cstheme="minorHAnsi"/>
          <w:iCs/>
          <w:sz w:val="24"/>
          <w:szCs w:val="24"/>
        </w:rPr>
      </w:pPr>
    </w:p>
    <w:p w:rsidRPr="007F38D0" w:rsidR="00FA44A4" w:rsidP="00C11472" w:rsidRDefault="00FA44A4" w14:paraId="5912B3D5" w14:textId="77777777">
      <w:pPr>
        <w:pStyle w:val="ListParagraph"/>
        <w:tabs>
          <w:tab w:val="left" w:pos="2160"/>
        </w:tabs>
        <w:spacing w:before="0" w:after="0" w:line="240" w:lineRule="auto"/>
        <w:ind w:left="2160"/>
        <w:rPr>
          <w:rFonts w:asciiTheme="minorHAnsi" w:hAnsiTheme="minorHAnsi" w:cstheme="minorHAnsi"/>
          <w:iCs/>
          <w:sz w:val="24"/>
          <w:szCs w:val="24"/>
        </w:rPr>
      </w:pPr>
    </w:p>
    <w:p w:rsidRPr="007F38D0" w:rsidR="005439D7" w:rsidP="00C11472" w:rsidRDefault="005E0C07" w14:paraId="3D89CC12" w14:textId="77777777">
      <w:pPr>
        <w:pStyle w:val="ListParagraph"/>
        <w:numPr>
          <w:ilvl w:val="1"/>
          <w:numId w:val="1"/>
        </w:numPr>
        <w:tabs>
          <w:tab w:val="left" w:pos="2160"/>
        </w:tabs>
        <w:spacing w:before="0" w:after="0" w:line="240" w:lineRule="auto"/>
        <w:ind w:left="1440"/>
        <w:rPr>
          <w:b/>
          <w:bCs/>
        </w:rPr>
      </w:pPr>
    </w:p>
    <w:p w:rsidRPr="007F38D0" w:rsidR="00C633B1" w:rsidP="007F38D0" w:rsidRDefault="00D43E3F" w14:paraId="6A669246"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C633B1" w:rsidP="007F38D0" w:rsidRDefault="00254438" w14:paraId="7C06690F" w14:textId="77777777">
      <w:pPr>
        <w:pStyle w:val="ListParagraph"/>
        <w:numPr>
          <w:ilvl w:val="3"/>
          <w:numId w:val="1"/>
        </w:numPr>
        <w:spacing w:before="0" w:after="0" w:line="240" w:lineRule="auto"/>
        <w:ind w:left="2880"/>
        <w:rPr>
          <w:rFonts w:asciiTheme="minorHAnsi" w:hAnsiTheme="minorHAnsi" w:cstheme="minorHAnsi"/>
          <w:iCs/>
          <w:sz w:val="24"/>
          <w:szCs w:val="24"/>
        </w:rPr>
      </w:pPr>
    </w:p>
    <w:p w:rsidRPr="007F38D0" w:rsidR="00FA44A4" w:rsidP="00C11472" w:rsidRDefault="00FA44A4" w14:paraId="1CF9584A" w14:textId="77777777">
      <w:pPr>
        <w:pStyle w:val="ListParagraph"/>
        <w:spacing w:before="0" w:after="0" w:line="240" w:lineRule="auto"/>
        <w:ind w:left="2880"/>
        <w:rPr>
          <w:rFonts w:asciiTheme="minorHAnsi" w:hAnsiTheme="minorHAnsi" w:cstheme="minorHAnsi"/>
          <w:iCs/>
          <w:sz w:val="24"/>
          <w:szCs w:val="24"/>
        </w:rPr>
      </w:pPr>
    </w:p>
    <w:p w:rsidRPr="000D748D" w:rsidR="00A514B1" w:rsidP="000D748D" w:rsidRDefault="00BE449A" w14:paraId="7D305EC6" w14:textId="77777777">
      <w:pPr>
        <w:spacing w:before="0" w:after="0" w:line="240" w:lineRule="auto"/>
        <w:rPr>
          <w:moveFrom w:author="Revision" w:date="2021-05-03T18:47:00Z" w:id="362"/>
          <w:b/>
          <w:sz w:val="24"/>
        </w:rPr>
      </w:pPr>
      <w:moveFromRangeStart w:author="Revision" w:date="2021-05-03T18:47:00Z" w:name="move70960062" w:id="364"/>
    </w:p>
    <w:p w:rsidRPr="007F38D0" w:rsidR="0040302B" w:rsidP="00C11472" w:rsidRDefault="00A514B1" w14:paraId="70BC7CA2" w14:textId="77777777">
      <w:pPr>
        <w:pStyle w:val="ListParagraph"/>
        <w:numPr>
          <w:ilvl w:val="2"/>
          <w:numId w:val="1"/>
        </w:numPr>
        <w:spacing w:before="0" w:after="0" w:line="240" w:lineRule="auto"/>
        <w:ind w:left="2160"/>
        <w:rPr>
          <w:rFonts w:asciiTheme="minorHAnsi" w:hAnsiTheme="minorHAnsi" w:cstheme="minorHAnsi"/>
          <w:iCs/>
          <w:sz w:val="24"/>
          <w:szCs w:val="24"/>
        </w:rPr>
      </w:pPr>
      <w:moveFrom w:author="Revision" w:date="2021-05-03T18:47:00Z" w:id="366">
        <w:r w:rsidRPr="000D748D">
          <w:rPr>
            <w:b/>
            <w:sz w:val="24"/>
          </w:rPr>
          <w:t xml:space="preserve">Have </w:t>
        </w:r>
      </w:moveFrom>
      <w:moveFromRangeEnd w:id="364"/>
    </w:p>
    <w:p w:rsidRPr="000D748D" w:rsidR="001D6BD5" w:rsidP="000D748D" w:rsidRDefault="0040302B" w14:paraId="2B6BA2C6" w14:textId="77777777">
      <w:pPr>
        <w:pStyle w:val="ListParagraph"/>
        <w:spacing w:before="0" w:after="160" w:line="259" w:lineRule="auto"/>
        <w:rPr>
          <w:moveFrom w:author="Revision" w:date="2021-05-03T18:47:00Z" w:id="368"/>
          <w:sz w:val="24"/>
        </w:rPr>
      </w:pPr>
      <w:moveFromRangeStart w:author="Revision" w:date="2021-05-03T18:47:00Z" w:name="move70960071" w:id="370"/>
    </w:p>
    <w:p w:rsidR="0040302B" w:rsidP="00C11472" w:rsidRDefault="001D6BD5" w14:paraId="33BF0E07" w14:textId="77777777">
      <w:pPr>
        <w:pStyle w:val="ListParagraph"/>
        <w:numPr>
          <w:ilvl w:val="2"/>
          <w:numId w:val="1"/>
        </w:numPr>
        <w:spacing w:before="0" w:after="0" w:line="240" w:lineRule="auto"/>
        <w:ind w:left="2160"/>
        <w:rPr>
          <w:rFonts w:asciiTheme="minorHAnsi" w:hAnsiTheme="minorHAnsi" w:cstheme="minorHAnsi"/>
          <w:iCs/>
          <w:sz w:val="24"/>
          <w:szCs w:val="24"/>
        </w:rPr>
      </w:pPr>
      <w:moveFrom w:author="Revision" w:date="2021-05-03T18:47:00Z" w:id="372">
        <w:r w:rsidRPr="000D748D">
          <w:rPr>
            <w:b/>
            <w:sz w:val="24"/>
          </w:rPr>
          <w:t xml:space="preserve">What </w:t>
        </w:r>
      </w:moveFrom>
      <w:moveFromRangeEnd w:id="370"/>
    </w:p>
    <w:p w:rsidRPr="00703231" w:rsidR="00490198" w:rsidP="00AA206C" w:rsidRDefault="00490198" w14:paraId="4389E647" w14:textId="77777777">
      <w:pPr>
        <w:pStyle w:val="ListParagraph"/>
        <w:spacing w:before="0" w:after="0" w:line="240" w:lineRule="auto"/>
        <w:ind w:left="3600"/>
        <w:rPr>
          <w:rFonts w:asciiTheme="minorHAnsi" w:hAnsiTheme="minorHAnsi" w:cstheme="minorHAnsi"/>
          <w:iCs/>
          <w:sz w:val="24"/>
          <w:szCs w:val="24"/>
        </w:rPr>
      </w:pPr>
    </w:p>
    <w:p w:rsidR="00AA206C" w:rsidP="00080D5C" w:rsidRDefault="00AA206C" w14:paraId="1C54136D" w14:textId="77777777">
      <w:pPr>
        <w:spacing w:before="0" w:after="0" w:line="240" w:lineRule="auto"/>
        <w:rPr/>
      </w:pPr>
    </w:p>
    <w:p w:rsidR="00545985" w:rsidP="00545985" w:rsidRDefault="00545985" w14:paraId="607A0A12" w14:textId="77777777">
      <w:pPr>
        <w:pStyle w:val="ListParagraph"/>
        <w:spacing w:before="0" w:after="0" w:line="240" w:lineRule="auto"/>
        <w:ind w:left="1440"/>
        <w:rPr>
          <w:rFonts w:asciiTheme="minorHAnsi" w:hAnsiTheme="minorHAnsi" w:cstheme="minorHAnsi"/>
          <w:iCs/>
          <w:sz w:val="24"/>
          <w:szCs w:val="24"/>
        </w:rPr>
      </w:pPr>
    </w:p>
    <w:p w:rsidRPr="000D748D" w:rsidR="0090206A" w:rsidP="000D748D" w:rsidRDefault="00E13824" w14:paraId="126E9ADB" w14:textId="77777777">
      <w:pPr>
        <w:pStyle w:val="ListParagraph"/>
        <w:numPr>
          <w:ilvl w:val="1"/>
          <w:numId w:val="1"/>
        </w:numPr>
        <w:spacing w:before="0" w:after="0" w:line="240" w:lineRule="auto"/>
        <w:ind w:left="1440"/>
        <w:rPr>
          <w:moveFrom w:author="Revision" w:date="2021-05-03T18:47:00Z" w:id="378"/>
          <w:b/>
          <w:sz w:val="24"/>
        </w:rPr>
      </w:pPr>
      <w:moveFromRangeStart w:author="Revision" w:date="2021-05-03T18:47:00Z" w:name="move70960072" w:id="380"/>
    </w:p>
    <w:p w:rsidRPr="000D748D" w:rsidR="0086236E" w:rsidP="000D748D" w:rsidRDefault="0086236E" w14:paraId="38377A55" w14:textId="77777777">
      <w:pPr>
        <w:pStyle w:val="ListParagraph"/>
        <w:rPr>
          <w:moveFrom w:author="Revision" w:date="2021-05-03T18:47:00Z" w:id="381"/>
          <w:b/>
          <w:sz w:val="24"/>
        </w:rPr>
      </w:pPr>
    </w:p>
    <w:p w:rsidRPr="00FA44A4" w:rsidR="00383B4B" w:rsidP="00383B4B" w:rsidRDefault="0086236E" w14:paraId="5D13DB21" w14:textId="77777777">
      <w:pPr>
        <w:pStyle w:val="ListParagraph"/>
        <w:numPr>
          <w:ilvl w:val="1"/>
          <w:numId w:val="1"/>
        </w:numPr>
        <w:spacing w:before="0" w:after="0" w:line="240" w:lineRule="auto"/>
        <w:ind w:left="1440"/>
        <w:rPr>
          <w:rFonts w:asciiTheme="minorHAnsi" w:hAnsiTheme="minorHAnsi" w:cstheme="minorBidi"/>
          <w:b/>
          <w:bCs/>
          <w:sz w:val="24"/>
          <w:szCs w:val="24"/>
        </w:rPr>
      </w:pPr>
      <w:moveFrom w:author="Revision" w:date="2021-05-03T18:47:00Z" w:id="383">
        <w:r w:rsidRPr="000D748D">
          <w:rPr>
            <w:b/>
            <w:sz w:val="24"/>
          </w:rPr>
          <w:t xml:space="preserve">How </w:t>
        </w:r>
      </w:moveFrom>
      <w:moveFromRangeEnd w:id="380"/>
    </w:p>
    <w:p w:rsidRPr="007F38D0" w:rsidR="00383B4B" w:rsidP="007F38D0" w:rsidRDefault="00BE449A" w14:paraId="5DCA5FB2" w14:textId="77777777">
      <w:pPr>
        <w:pStyle w:val="ListParagraph"/>
        <w:numPr>
          <w:ilvl w:val="2"/>
          <w:numId w:val="1"/>
        </w:numPr>
        <w:spacing w:before="0" w:after="0" w:line="240" w:lineRule="auto"/>
        <w:ind w:left="2160"/>
        <w:rPr>
          <w:rFonts w:asciiTheme="minorHAnsi" w:hAnsiTheme="minorHAnsi" w:cstheme="minorBidi"/>
          <w:b/>
          <w:bCs/>
          <w:sz w:val="24"/>
          <w:szCs w:val="24"/>
        </w:rPr>
      </w:pPr>
    </w:p>
    <w:p w:rsidRPr="00FA44A4" w:rsidR="00FA44A4" w:rsidP="007F38D0" w:rsidRDefault="00BE449A" w14:paraId="37C62048" w14:textId="77777777">
      <w:pPr>
        <w:pStyle w:val="ListParagraph"/>
        <w:numPr>
          <w:ilvl w:val="3"/>
          <w:numId w:val="1"/>
        </w:numPr>
        <w:spacing w:before="0" w:after="0" w:line="240" w:lineRule="auto"/>
        <w:ind w:left="2880"/>
        <w:rPr>
          <w:rFonts w:asciiTheme="minorHAnsi" w:hAnsiTheme="minorHAnsi" w:cstheme="minorBidi"/>
          <w:b/>
          <w:sz w:val="24"/>
          <w:szCs w:val="24"/>
        </w:rPr>
      </w:pPr>
    </w:p>
    <w:p w:rsidRPr="000D748D" w:rsidR="006F0166" w:rsidP="000D748D" w:rsidRDefault="00FA44A4" w14:paraId="6532FEEB" w14:textId="77777777">
      <w:pPr>
        <w:spacing w:before="0" w:after="0" w:line="240" w:lineRule="auto"/>
        <w:rPr>
          <w:moveFrom w:author="Revision" w:date="2021-05-03T18:47:00Z" w:id="389"/>
          <w:b/>
          <w:sz w:val="24"/>
        </w:rPr>
      </w:pPr>
      <w:moveFromRangeStart w:author="Revision" w:date="2021-05-03T18:47:00Z" w:name="move70960073" w:id="391"/>
    </w:p>
    <w:p w:rsidRPr="00FA44A4" w:rsidR="00E13824" w:rsidP="00FA44A4" w:rsidRDefault="0030442B" w14:paraId="3E74B830" w14:textId="77777777">
      <w:pPr>
        <w:pStyle w:val="ListParagraph"/>
        <w:numPr>
          <w:ilvl w:val="3"/>
          <w:numId w:val="1"/>
        </w:numPr>
        <w:spacing w:before="0" w:after="0" w:line="240" w:lineRule="auto"/>
        <w:ind w:left="2880"/>
        <w:rPr>
          <w:sz w:val="24"/>
          <w:szCs w:val="24"/>
        </w:rPr>
      </w:pPr>
      <w:moveFrom w:author="Revision" w:date="2021-05-03T18:47:00Z" w:id="393">
        <w:r w:rsidRPr="000D748D">
          <w:rPr>
            <w:rFonts w:asciiTheme="minorHAnsi" w:hAnsiTheme="minorHAnsi"/>
            <w:b/>
            <w:sz w:val="24"/>
          </w:rPr>
          <w:t xml:space="preserve">How </w:t>
        </w:r>
      </w:moveFrom>
      <w:moveFromRangeEnd w:id="391"/>
    </w:p>
    <w:p w:rsidR="005439D7" w:rsidP="003D1FA8" w:rsidRDefault="005439D7" w14:paraId="1ECAF111" w14:textId="77777777">
      <w:pPr>
        <w:pStyle w:val="ListParagraph"/>
        <w:spacing w:before="0" w:after="0" w:line="240" w:lineRule="auto"/>
        <w:ind w:left="2160"/>
        <w:rPr>
          <w:rFonts w:asciiTheme="minorHAnsi" w:hAnsiTheme="minorHAnsi" w:cstheme="minorBidi"/>
          <w:sz w:val="24"/>
          <w:szCs w:val="24"/>
        </w:rPr>
      </w:pPr>
    </w:p>
    <w:p w:rsidR="00D92C1A" w:rsidP="007A6A3B" w:rsidRDefault="052648C4" w14:paraId="6A8ED4AB" w14:textId="77777777">
      <w:pPr>
        <w:pStyle w:val="ListParagraph"/>
        <w:numPr>
          <w:ilvl w:val="1"/>
          <w:numId w:val="1"/>
        </w:numPr>
        <w:spacing w:before="0" w:after="0" w:line="240" w:lineRule="auto"/>
        <w:ind w:left="1440"/>
        <w:rPr>
          <w:rFonts w:asciiTheme="minorHAnsi" w:hAnsiTheme="minorHAnsi" w:eastAsiaTheme="minorEastAsia" w:cstheme="minorBidi"/>
          <w:sz w:val="24"/>
          <w:szCs w:val="24"/>
        </w:rPr>
      </w:pPr>
    </w:p>
    <w:p w:rsidRPr="007F38D0" w:rsidR="00383B4B" w:rsidP="007F38D0" w:rsidRDefault="052648C4" w14:paraId="04818682" w14:textId="77777777">
      <w:pPr>
        <w:pStyle w:val="ListParagraph"/>
        <w:numPr>
          <w:ilvl w:val="2"/>
          <w:numId w:val="1"/>
        </w:numPr>
        <w:tabs>
          <w:tab w:val="left" w:pos="2160"/>
        </w:tabs>
        <w:spacing w:before="0" w:after="0" w:line="240" w:lineRule="auto"/>
        <w:ind w:left="2160"/>
        <w:rPr>
          <w:rFonts w:asciiTheme="minorHAnsi" w:hAnsiTheme="minorHAnsi" w:eastAsiaTheme="minorEastAsia" w:cstheme="minorBidi"/>
          <w:sz w:val="24"/>
          <w:szCs w:val="24"/>
        </w:rPr>
      </w:pPr>
    </w:p>
    <w:p w:rsidRPr="007F38D0" w:rsidR="00D92C1A" w:rsidP="00FA44A4" w:rsidRDefault="052648C4" w14:paraId="7811C94B" w14:textId="77777777">
      <w:pPr>
        <w:pStyle w:val="ListParagraph"/>
        <w:numPr>
          <w:ilvl w:val="2"/>
          <w:numId w:val="1"/>
        </w:numPr>
        <w:tabs>
          <w:tab w:val="left" w:pos="2160"/>
        </w:tabs>
        <w:spacing w:before="0" w:after="0" w:line="240" w:lineRule="auto"/>
        <w:ind w:left="2160"/>
        <w:rPr>
          <w:rFonts w:asciiTheme="minorHAnsi" w:hAnsiTheme="minorHAnsi" w:eastAsiaTheme="minorEastAsia" w:cstheme="minorBidi"/>
          <w:sz w:val="24"/>
          <w:szCs w:val="24"/>
        </w:rPr>
      </w:pPr>
    </w:p>
    <w:p w:rsidRPr="007F38D0" w:rsidR="00D92C1A" w:rsidP="00FA44A4" w:rsidRDefault="052648C4" w14:paraId="5D64388E" w14:textId="77777777">
      <w:pPr>
        <w:pStyle w:val="ListParagraph"/>
        <w:numPr>
          <w:ilvl w:val="2"/>
          <w:numId w:val="1"/>
        </w:numPr>
        <w:tabs>
          <w:tab w:val="left" w:pos="2160"/>
        </w:tabs>
        <w:spacing w:before="0" w:after="0" w:line="240" w:lineRule="auto"/>
        <w:ind w:left="2160"/>
        <w:rPr>
          <w:rFonts w:asciiTheme="minorHAnsi" w:hAnsiTheme="minorHAnsi" w:eastAsiaTheme="minorEastAsia" w:cstheme="minorBidi"/>
          <w:sz w:val="24"/>
          <w:szCs w:val="24"/>
        </w:rPr>
      </w:pPr>
    </w:p>
    <w:p w:rsidR="00D92C1A" w:rsidP="003D1FA8" w:rsidRDefault="00D92C1A" w14:paraId="68DA9898" w14:textId="77777777">
      <w:pPr>
        <w:spacing w:before="0" w:after="0" w:line="240" w:lineRule="auto"/>
        <w:ind w:left="1800"/>
        <w:rPr>
          <w:rFonts w:asciiTheme="minorHAnsi" w:hAnsiTheme="minorHAnsi" w:cstheme="minorBidi"/>
          <w:sz w:val="24"/>
          <w:szCs w:val="24"/>
        </w:rPr>
      </w:pPr>
    </w:p>
    <w:p w:rsidR="00D43E3F" w:rsidP="00FA44A4" w:rsidRDefault="00D92C1A" w14:paraId="251CE679" w14:textId="77777777">
      <w:pPr>
        <w:pStyle w:val="ListParagraph"/>
        <w:numPr>
          <w:ilvl w:val="1"/>
          <w:numId w:val="1"/>
        </w:numPr>
        <w:spacing w:before="0" w:after="0" w:line="240" w:lineRule="auto"/>
        <w:ind w:left="1440"/>
        <w:rPr/>
      </w:pPr>
    </w:p>
    <w:p w:rsidR="005439D7" w:rsidP="00840A5B" w:rsidRDefault="005439D7" w14:paraId="60C26EF8" w14:textId="77777777">
      <w:pPr>
        <w:pStyle w:val="ListParagraph"/>
        <w:spacing w:before="0" w:after="0" w:line="240" w:lineRule="auto"/>
        <w:ind w:left="2160"/>
        <w:rPr>
          <w:rFonts w:asciiTheme="minorHAnsi" w:hAnsiTheme="minorHAnsi" w:cstheme="minorBidi"/>
          <w:sz w:val="24"/>
          <w:szCs w:val="24"/>
        </w:rPr>
      </w:pPr>
    </w:p>
    <w:p w:rsidRPr="007A6A3B" w:rsidR="00545985" w:rsidP="007A6A3B" w:rsidRDefault="00545985" w14:paraId="1E281715" w14:textId="77777777">
      <w:pPr>
        <w:spacing w:before="0" w:after="0" w:line="240" w:lineRule="auto"/>
        <w:rPr>
          <w:rFonts w:asciiTheme="minorHAnsi" w:hAnsiTheme="minorHAnsi" w:cstheme="minorHAnsi"/>
          <w:iCs/>
          <w:sz w:val="24"/>
          <w:szCs w:val="24"/>
        </w:rPr>
      </w:pPr>
    </w:p>
    <w:p w:rsidR="00025008" w:rsidP="006A41E6" w:rsidRDefault="00025008" w14:paraId="030A4531" w14:textId="77777777">
      <w:pPr>
        <w:spacing w:before="0" w:after="0" w:line="240" w:lineRule="auto"/>
        <w:rPr>
          <w:rFonts w:asciiTheme="minorHAnsi" w:hAnsiTheme="minorHAnsi" w:cstheme="minorBidi"/>
          <w:b/>
          <w:caps/>
          <w:sz w:val="24"/>
          <w:szCs w:val="24"/>
          <w:u w:val="single"/>
        </w:rPr>
      </w:pPr>
    </w:p>
    <w:p w:rsidR="00025008" w:rsidP="006A41E6" w:rsidRDefault="00025008" w14:paraId="3C0D23FF" w14:textId="77777777">
      <w:pPr>
        <w:spacing w:before="0" w:after="0" w:line="240" w:lineRule="auto"/>
        <w:rPr>
          <w:rFonts w:asciiTheme="minorHAnsi" w:hAnsiTheme="minorHAnsi" w:cstheme="minorHAnsi"/>
          <w:b/>
          <w:bCs/>
          <w:caps/>
          <w:sz w:val="24"/>
          <w:szCs w:val="24"/>
          <w:u w:val="single"/>
        </w:rPr>
      </w:pPr>
    </w:p>
    <w:p w:rsidR="001D3CB3" w:rsidP="00EE725E" w:rsidRDefault="00EA3BCB" w14:paraId="5F2AB425" w14:textId="77777777">
      <w:pPr>
        <w:pStyle w:val="ListParagraph"/>
        <w:numPr>
          <w:ilvl w:val="0"/>
          <w:numId w:val="1"/>
        </w:numPr>
        <w:spacing w:before="0" w:after="0" w:line="240" w:lineRule="auto"/>
        <w:ind w:left="720"/>
        <w:rPr>
          <w:rFonts w:asciiTheme="minorHAnsi" w:hAnsiTheme="minorHAnsi" w:cstheme="minorHAnsi"/>
          <w:b/>
          <w:bCs/>
          <w:sz w:val="24"/>
          <w:szCs w:val="24"/>
        </w:rPr>
      </w:pPr>
      <w:bookmarkStart w:name="_Hlk56166412" w:id="413"/>
    </w:p>
    <w:p w:rsidRPr="007F38D0" w:rsidR="0025512E" w:rsidP="007F38D0" w:rsidRDefault="00E70BBD" w14:paraId="044DDD5D" w14:textId="77777777">
      <w:pPr>
        <w:pStyle w:val="ListParagraph"/>
        <w:spacing w:before="0" w:after="0" w:line="240" w:lineRule="auto"/>
        <w:ind w:left="1800"/>
        <w:rPr>
          <w:rFonts w:asciiTheme="minorHAnsi" w:hAnsiTheme="minorHAnsi" w:cstheme="minorHAnsi"/>
          <w:b/>
          <w:bCs/>
          <w:sz w:val="24"/>
          <w:szCs w:val="24"/>
        </w:rPr>
      </w:pPr>
    </w:p>
    <w:p w:rsidR="0025512E" w:rsidP="00EE725E" w:rsidRDefault="00E70BBD" w14:paraId="2AF0991B" w14:textId="77777777">
      <w:pPr>
        <w:pStyle w:val="ListParagraph"/>
        <w:numPr>
          <w:ilvl w:val="1"/>
          <w:numId w:val="1"/>
        </w:numPr>
        <w:spacing w:before="0" w:after="0" w:line="240" w:lineRule="auto"/>
        <w:ind w:left="1440"/>
        <w:rPr>
          <w:rFonts w:asciiTheme="minorHAnsi" w:hAnsiTheme="minorHAnsi" w:cstheme="minorHAnsi"/>
          <w:b/>
          <w:bCs/>
          <w:sz w:val="24"/>
          <w:szCs w:val="24"/>
        </w:rPr>
      </w:pPr>
      <w:r w:rsidRPr="000D748D" w:rsidR="001D7DB0">
        <w:rPr>
          <w:sz w:val="24"/>
        </w:rPr>
        <w:t xml:space="preserve">about </w:t>
      </w:r>
    </w:p>
    <w:p w:rsidRPr="00692042" w:rsidR="0025512E" w:rsidP="00EE725E" w:rsidRDefault="0025512E" w14:paraId="6B2E6058" w14:textId="77777777">
      <w:pPr>
        <w:pStyle w:val="ListParagraph"/>
        <w:ind w:left="1440" w:hanging="360"/>
        <w:rPr>
          <w:rFonts w:asciiTheme="minorHAnsi" w:hAnsiTheme="minorHAnsi" w:cstheme="minorHAnsi"/>
          <w:b/>
          <w:bCs/>
          <w:sz w:val="24"/>
          <w:szCs w:val="24"/>
        </w:rPr>
      </w:pPr>
    </w:p>
    <w:p w:rsidR="0025512E" w:rsidP="00EE725E" w:rsidRDefault="00D94613" w14:paraId="5B2E37A9" w14:textId="77777777">
      <w:pPr>
        <w:pStyle w:val="ListParagraph"/>
        <w:numPr>
          <w:ilvl w:val="1"/>
          <w:numId w:val="1"/>
        </w:numPr>
        <w:spacing w:before="0" w:after="0" w:line="240" w:lineRule="auto"/>
        <w:ind w:left="1440"/>
        <w:rPr>
          <w:rFonts w:asciiTheme="minorHAnsi" w:hAnsiTheme="minorHAnsi" w:cstheme="minorBidi"/>
          <w:b/>
          <w:sz w:val="24"/>
          <w:szCs w:val="24"/>
        </w:rPr>
      </w:pPr>
      <w:r w:rsidRPr="000D748D" w:rsidR="001D7DB0">
        <w:rPr>
          <w:sz w:val="24"/>
        </w:rPr>
        <w:t xml:space="preserve">getting a </w:t>
      </w:r>
    </w:p>
    <w:bookmarkEnd w:id="413"/>
    <w:p w:rsidRPr="008024EC" w:rsidR="001D3CB3" w:rsidP="008024EC" w:rsidRDefault="001D3CB3" w14:paraId="171A399F" w14:textId="77777777">
      <w:pPr>
        <w:spacing w:before="0" w:after="0" w:line="240" w:lineRule="auto"/>
        <w:rPr>
          <w:rFonts w:asciiTheme="minorHAnsi" w:hAnsiTheme="minorHAnsi" w:cstheme="minorHAnsi"/>
          <w:b/>
          <w:bCs/>
          <w:sz w:val="24"/>
          <w:szCs w:val="24"/>
        </w:rPr>
      </w:pPr>
    </w:p>
    <w:p w:rsidR="00A05A32" w:rsidP="00EE725E" w:rsidRDefault="00A05A32" w14:paraId="64213977" w14:textId="77777777">
      <w:pPr>
        <w:pStyle w:val="ListParagraph"/>
        <w:numPr>
          <w:ilvl w:val="0"/>
          <w:numId w:val="1"/>
        </w:numPr>
        <w:spacing w:before="0" w:after="0" w:line="240" w:lineRule="auto"/>
        <w:ind w:left="720"/>
        <w:rPr>
          <w:rFonts w:asciiTheme="minorHAnsi" w:hAnsiTheme="minorHAnsi" w:cstheme="minorHAnsi"/>
          <w:b/>
          <w:bCs/>
          <w:sz w:val="24"/>
          <w:szCs w:val="24"/>
        </w:rPr>
      </w:pPr>
    </w:p>
    <w:p w:rsidR="00E91935" w:rsidP="00E91935" w:rsidRDefault="00E91935" w14:paraId="69A6669D" w14:textId="77777777">
      <w:pPr>
        <w:pStyle w:val="ListParagraph"/>
        <w:spacing w:before="0" w:after="0" w:line="240" w:lineRule="auto"/>
        <w:rPr>
          <w:rFonts w:asciiTheme="minorHAnsi" w:hAnsiTheme="minorHAnsi" w:cstheme="minorHAnsi"/>
          <w:b/>
          <w:bCs/>
          <w:sz w:val="24"/>
          <w:szCs w:val="24"/>
        </w:rPr>
      </w:pPr>
    </w:p>
    <w:p w:rsidR="001D3CB3" w:rsidP="00EE725E" w:rsidRDefault="00CF1000" w14:paraId="2FBB93D1" w14:textId="77777777">
      <w:pPr>
        <w:pStyle w:val="ListParagraph"/>
        <w:numPr>
          <w:ilvl w:val="0"/>
          <w:numId w:val="1"/>
        </w:numPr>
        <w:spacing w:before="0" w:after="0" w:line="240" w:lineRule="auto"/>
        <w:ind w:left="720"/>
        <w:rPr>
          <w:rFonts w:asciiTheme="minorHAnsi" w:hAnsiTheme="minorHAnsi" w:cstheme="minorHAnsi"/>
          <w:b/>
          <w:bCs/>
          <w:sz w:val="24"/>
          <w:szCs w:val="24"/>
        </w:rPr>
      </w:pPr>
    </w:p>
    <w:p w:rsidR="0094332B" w:rsidP="0094332B" w:rsidRDefault="0094332B" w14:paraId="4A22794A" w14:textId="77777777">
      <w:pPr>
        <w:pStyle w:val="ListParagraph"/>
        <w:tabs>
          <w:tab w:val="left" w:pos="1440"/>
        </w:tabs>
        <w:spacing w:before="0" w:after="0" w:line="240" w:lineRule="auto"/>
        <w:ind w:left="1440"/>
        <w:rPr>
          <w:rFonts w:asciiTheme="minorHAnsi" w:hAnsiTheme="minorHAnsi" w:cstheme="minorHAnsi"/>
          <w:b/>
          <w:bCs/>
          <w:sz w:val="24"/>
          <w:szCs w:val="24"/>
        </w:rPr>
      </w:pPr>
    </w:p>
    <w:p w:rsidR="001D3CB3" w:rsidP="00EE725E" w:rsidRDefault="001D3CB3" w14:paraId="2793E6D9" w14:textId="77777777">
      <w:pPr>
        <w:pStyle w:val="ListParagraph"/>
        <w:numPr>
          <w:ilvl w:val="1"/>
          <w:numId w:val="1"/>
        </w:numPr>
        <w:tabs>
          <w:tab w:val="left" w:pos="1440"/>
        </w:tabs>
        <w:spacing w:before="0" w:after="0" w:line="240" w:lineRule="auto"/>
        <w:ind w:left="1440"/>
        <w:rPr>
          <w:rFonts w:asciiTheme="minorHAnsi" w:hAnsiTheme="minorHAnsi" w:cstheme="minorHAnsi"/>
          <w:b/>
          <w:bCs/>
          <w:sz w:val="24"/>
          <w:szCs w:val="24"/>
        </w:rPr>
      </w:pPr>
    </w:p>
    <w:p w:rsidR="001D3CB3" w:rsidP="00692042" w:rsidRDefault="001D3CB3" w14:paraId="700BD9F0" w14:textId="77777777">
      <w:pPr>
        <w:pStyle w:val="ListParagraph"/>
        <w:spacing w:before="0" w:after="0" w:line="240" w:lineRule="auto"/>
        <w:ind w:left="1800"/>
        <w:rPr>
          <w:rFonts w:asciiTheme="minorHAnsi" w:hAnsiTheme="minorHAnsi" w:cstheme="minorHAnsi"/>
          <w:b/>
          <w:bCs/>
          <w:sz w:val="24"/>
          <w:szCs w:val="24"/>
        </w:rPr>
      </w:pPr>
    </w:p>
    <w:p w:rsidRPr="00267B2A" w:rsidR="00267B2A" w:rsidP="00267B2A" w:rsidRDefault="001D3CB3" w14:paraId="11B4B47E" w14:textId="77777777">
      <w:pPr>
        <w:pStyle w:val="ListParagraph"/>
        <w:numPr>
          <w:ilvl w:val="1"/>
          <w:numId w:val="1"/>
        </w:numPr>
        <w:spacing w:before="0" w:after="0" w:line="240" w:lineRule="auto"/>
        <w:ind w:left="1440"/>
        <w:rPr>
          <w:rFonts w:asciiTheme="minorHAnsi" w:hAnsiTheme="minorHAnsi" w:cstheme="minorHAnsi"/>
          <w:sz w:val="24"/>
          <w:szCs w:val="24"/>
        </w:rPr>
      </w:pPr>
    </w:p>
    <w:p w:rsidRPr="000D748D" w:rsidR="00A819BB" w:rsidP="000D748D" w:rsidRDefault="00A819BB" w14:paraId="5C7CF341" w14:textId="77777777">
      <w:pPr>
        <w:pStyle w:val="ListParagraph"/>
        <w:spacing w:before="0" w:after="160" w:line="259" w:lineRule="auto"/>
        <w:rPr>
          <w:moveFrom w:author="Revision" w:date="2021-05-03T18:47:00Z" w:id="436"/>
          <w:b/>
          <w:i/>
          <w:sz w:val="24"/>
        </w:rPr>
      </w:pPr>
      <w:moveFromRangeStart w:author="Revision" w:date="2021-05-03T18:47:00Z" w:name="move70960074" w:id="437"/>
    </w:p>
    <w:p w:rsidRPr="008024EC" w:rsidR="00EA3BCB" w:rsidP="0094332B" w:rsidRDefault="008F12B8" w14:paraId="78B768DE" w14:textId="77777777">
      <w:pPr>
        <w:pStyle w:val="ListParagraph"/>
        <w:numPr>
          <w:ilvl w:val="1"/>
          <w:numId w:val="1"/>
        </w:numPr>
        <w:spacing w:before="0" w:after="0" w:line="240" w:lineRule="auto"/>
        <w:ind w:left="1440"/>
        <w:rPr>
          <w:rFonts w:asciiTheme="minorHAnsi" w:hAnsiTheme="minorHAnsi" w:cstheme="minorHAnsi"/>
          <w:sz w:val="24"/>
          <w:szCs w:val="24"/>
        </w:rPr>
      </w:pPr>
      <w:moveFrom w:author="Revision" w:date="2021-05-03T18:47:00Z" w:id="439">
        <w:r w:rsidRPr="000D748D">
          <w:rPr>
            <w:b/>
            <w:sz w:val="24"/>
          </w:rPr>
          <w:t xml:space="preserve">How </w:t>
        </w:r>
      </w:moveFrom>
      <w:moveFromRangeEnd w:id="437"/>
    </w:p>
    <w:p w:rsidRPr="00EA3BCB" w:rsidR="00EA3BCB" w:rsidP="00684387" w:rsidRDefault="00EA3BCB" w14:paraId="2F3F09A1" w14:textId="77777777">
      <w:pPr>
        <w:pStyle w:val="ListParagraph"/>
        <w:spacing w:before="0" w:after="0" w:line="240" w:lineRule="auto"/>
        <w:ind w:left="1080"/>
        <w:rPr>
          <w:rFonts w:asciiTheme="minorHAnsi" w:hAnsiTheme="minorHAnsi" w:cstheme="minorHAnsi"/>
          <w:b/>
          <w:bCs/>
          <w:sz w:val="24"/>
          <w:szCs w:val="24"/>
        </w:rPr>
      </w:pPr>
    </w:p>
    <w:p w:rsidRPr="00561040" w:rsidR="00A968A3" w:rsidP="00CF1000" w:rsidRDefault="00400BC6" w14:paraId="20613E6E" w14:textId="77777777">
      <w:pPr>
        <w:pStyle w:val="ListParagraph"/>
        <w:numPr>
          <w:ilvl w:val="0"/>
          <w:numId w:val="1"/>
        </w:numPr>
        <w:spacing w:before="0" w:after="0" w:line="240" w:lineRule="auto"/>
        <w:ind w:left="720"/>
        <w:rPr>
          <w:rFonts w:asciiTheme="minorHAnsi" w:hAnsiTheme="minorHAnsi" w:cstheme="minorHAnsi"/>
          <w:b/>
          <w:bCs/>
          <w:sz w:val="24"/>
          <w:szCs w:val="24"/>
        </w:rPr>
      </w:pPr>
    </w:p>
    <w:p w:rsidRPr="000D748D" w:rsidR="0086236E" w:rsidP="0086236E" w:rsidRDefault="0086236E" w14:paraId="4DA4CCBD" w14:textId="77777777">
      <w:pPr>
        <w:pStyle w:val="ListParagraph"/>
        <w:spacing w:before="0" w:after="0" w:line="240" w:lineRule="auto"/>
        <w:rPr>
          <w:moveFrom w:author="Revision" w:date="2021-05-03T18:47:00Z" w:id="444"/>
          <w:b/>
          <w:sz w:val="24"/>
        </w:rPr>
      </w:pPr>
      <w:moveFromRangeStart w:author="Revision" w:date="2021-05-03T18:47:00Z" w:name="move70960075" w:id="445"/>
    </w:p>
    <w:p w:rsidRPr="00366515" w:rsidR="006E20FD" w:rsidP="0094332B" w:rsidRDefault="0086236E" w14:paraId="6C3555CE" w14:textId="77777777">
      <w:pPr>
        <w:pStyle w:val="ListParagraph"/>
        <w:numPr>
          <w:ilvl w:val="1"/>
          <w:numId w:val="1"/>
        </w:numPr>
        <w:spacing w:before="0" w:after="0" w:line="240" w:lineRule="auto"/>
        <w:ind w:left="1440"/>
        <w:rPr>
          <w:b/>
          <w:bCs/>
          <w:sz w:val="24"/>
          <w:szCs w:val="24"/>
        </w:rPr>
      </w:pPr>
      <w:moveFrom w:author="Revision" w:date="2021-05-03T18:47:00Z" w:id="447">
        <w:r w:rsidRPr="000D748D">
          <w:rPr>
            <w:b/>
            <w:sz w:val="24"/>
          </w:rPr>
          <w:t xml:space="preserve">How effective do you feel </w:t>
        </w:r>
      </w:moveFrom>
      <w:moveFromRangeEnd w:id="445"/>
    </w:p>
    <w:p w:rsidRPr="008024EC" w:rsidR="00366515" w:rsidP="0094332B" w:rsidRDefault="00366515" w14:paraId="5529B5D9" w14:textId="77777777">
      <w:pPr>
        <w:pStyle w:val="ListParagraph"/>
        <w:spacing w:before="0" w:after="0" w:line="240" w:lineRule="auto"/>
        <w:ind w:left="1440"/>
        <w:rPr>
          <w:b/>
          <w:bCs/>
          <w:sz w:val="24"/>
          <w:szCs w:val="24"/>
        </w:rPr>
      </w:pPr>
    </w:p>
    <w:p w:rsidRPr="00FC0BE2" w:rsidR="0094332B" w:rsidP="00FC0BE2" w:rsidRDefault="006E20FD" w14:paraId="3C3222F8" w14:textId="77777777">
      <w:pPr>
        <w:pStyle w:val="ListParagraph"/>
        <w:numPr>
          <w:ilvl w:val="1"/>
          <w:numId w:val="1"/>
        </w:numPr>
        <w:spacing w:before="0" w:after="0" w:line="240" w:lineRule="auto"/>
        <w:ind w:left="1440"/>
        <w:rPr>
          <w:b/>
          <w:bCs/>
          <w:sz w:val="24"/>
          <w:szCs w:val="24"/>
        </w:rPr>
      </w:pPr>
    </w:p>
    <w:p w:rsidRPr="008024EC" w:rsidR="006E20FD" w:rsidP="0094332B" w:rsidRDefault="0094332B" w14:paraId="6A745577" w14:textId="77777777">
      <w:pPr>
        <w:pStyle w:val="ListParagraph"/>
        <w:numPr>
          <w:ilvl w:val="2"/>
          <w:numId w:val="1"/>
        </w:numPr>
        <w:spacing w:before="0" w:after="0" w:line="240" w:lineRule="auto"/>
        <w:ind w:left="2160"/>
        <w:rPr>
          <w:rFonts w:asciiTheme="minorHAnsi" w:hAnsiTheme="minorHAnsi" w:cstheme="minorHAnsi"/>
          <w:sz w:val="24"/>
          <w:szCs w:val="24"/>
        </w:rPr>
      </w:pPr>
    </w:p>
    <w:p w:rsidR="006E20FD" w:rsidP="00366515" w:rsidRDefault="006E20FD" w14:paraId="0BFF9A1D" w14:textId="77777777">
      <w:pPr>
        <w:pStyle w:val="ListParagraph"/>
        <w:spacing w:before="0" w:after="0" w:line="240" w:lineRule="auto"/>
        <w:ind w:left="2520"/>
        <w:rPr>
          <w:rFonts w:asciiTheme="minorHAnsi" w:hAnsiTheme="minorHAnsi" w:cstheme="minorHAnsi"/>
          <w:sz w:val="24"/>
          <w:szCs w:val="24"/>
        </w:rPr>
      </w:pPr>
    </w:p>
    <w:p w:rsidRPr="00FC0BE2" w:rsidR="0094332B" w:rsidP="00FC0BE2" w:rsidRDefault="00F7687B" w14:paraId="67C802E1" w14:textId="77777777">
      <w:pPr>
        <w:pStyle w:val="ListParagraph"/>
        <w:numPr>
          <w:ilvl w:val="1"/>
          <w:numId w:val="1"/>
        </w:numPr>
        <w:spacing w:before="0" w:after="0" w:line="240" w:lineRule="auto"/>
        <w:ind w:left="1440"/>
        <w:rPr>
          <w:rFonts w:asciiTheme="minorHAnsi" w:hAnsiTheme="minorHAnsi" w:cstheme="minorHAnsi"/>
          <w:b/>
          <w:bCs/>
          <w:sz w:val="24"/>
          <w:szCs w:val="24"/>
        </w:rPr>
      </w:pPr>
    </w:p>
    <w:p w:rsidRPr="000D748D" w:rsidR="001D7DB0" w:rsidP="000D748D" w:rsidRDefault="00F7687B" w14:paraId="2A824642" w14:textId="7F23625A">
      <w:pPr>
        <w:pStyle w:val="ListParagraph"/>
        <w:numPr>
          <w:ilvl w:val="1"/>
          <w:numId w:val="1"/>
        </w:numPr>
        <w:spacing w:before="0" w:after="0" w:line="259" w:lineRule="auto"/>
        <w:ind w:left="1440"/>
        <w:rPr>
          <w:sz w:val="24"/>
        </w:rPr>
      </w:pPr>
      <w:r w:rsidRPr="000D748D" w:rsidR="001D7DB0">
        <w:rPr>
          <w:sz w:val="24"/>
        </w:rPr>
        <w:t>COVID-19 vaccine?</w:t>
      </w:r>
    </w:p>
    <w:p w:rsidR="006E20FD" w:rsidP="00366515" w:rsidRDefault="006E20FD" w14:paraId="0B811720" w14:textId="77777777">
      <w:pPr>
        <w:pStyle w:val="ListParagraph"/>
        <w:spacing w:before="0" w:after="0" w:line="240" w:lineRule="auto"/>
        <w:ind w:left="1800"/>
        <w:rPr>
          <w:rFonts w:asciiTheme="minorHAnsi" w:hAnsiTheme="minorHAnsi" w:cstheme="minorHAnsi"/>
          <w:b/>
          <w:bCs/>
          <w:sz w:val="24"/>
          <w:szCs w:val="24"/>
        </w:rPr>
      </w:pPr>
    </w:p>
    <w:p w:rsidRPr="00FC0BE2" w:rsidR="005439D7" w:rsidP="00FC0BE2" w:rsidRDefault="00FF3C36" w14:paraId="7260E6FC" w14:textId="77777777">
      <w:pPr>
        <w:pStyle w:val="ListParagraph"/>
        <w:numPr>
          <w:ilvl w:val="1"/>
          <w:numId w:val="1"/>
        </w:numPr>
        <w:spacing w:before="0" w:after="0" w:line="240" w:lineRule="auto"/>
        <w:ind w:left="1440"/>
        <w:rPr>
          <w:rFonts w:asciiTheme="minorHAnsi" w:hAnsiTheme="minorHAnsi" w:cstheme="minorHAnsi"/>
          <w:b/>
          <w:bCs/>
          <w:sz w:val="24"/>
          <w:szCs w:val="24"/>
        </w:rPr>
      </w:pPr>
    </w:p>
    <w:p w:rsidRPr="000D748D" w:rsidR="00055349" w:rsidP="000D748D" w:rsidRDefault="005652F6" w14:paraId="779A22A1" w14:textId="77777777">
      <w:pPr>
        <w:pStyle w:val="ListParagraph"/>
        <w:spacing w:before="0" w:after="0" w:line="240" w:lineRule="auto"/>
        <w:rPr>
          <w:moveFrom w:author="Revision" w:date="2021-05-03T18:47:00Z" w:id="461"/>
          <w:b/>
          <w:sz w:val="24"/>
        </w:rPr>
      </w:pPr>
      <w:moveFromRangeStart w:author="Revision" w:date="2021-05-03T18:47:00Z" w:name="move70960076" w:id="463"/>
    </w:p>
    <w:p w:rsidRPr="00FC0BE2" w:rsidR="005439D7" w:rsidP="00866685" w:rsidRDefault="007D6A2C" w14:paraId="0A045B54" w14:textId="77777777">
      <w:pPr>
        <w:pStyle w:val="ListParagraph"/>
        <w:numPr>
          <w:ilvl w:val="2"/>
          <w:numId w:val="1"/>
        </w:numPr>
        <w:spacing w:before="0" w:after="0" w:line="240" w:lineRule="auto"/>
        <w:ind w:left="2160"/>
        <w:rPr>
          <w:rFonts w:asciiTheme="minorHAnsi" w:hAnsiTheme="minorHAnsi" w:cstheme="minorHAnsi"/>
          <w:sz w:val="24"/>
          <w:szCs w:val="24"/>
        </w:rPr>
      </w:pPr>
      <w:bookmarkStart w:name="_Hlk56166269" w:id="465"/>
      <w:moveFrom w:author="Revision" w:date="2021-05-03T18:47:00Z" w:id="466">
        <w:r w:rsidRPr="000D748D">
          <w:rPr>
            <w:rFonts w:asciiTheme="minorHAnsi" w:hAnsiTheme="minorHAnsi"/>
            <w:b/>
            <w:sz w:val="24"/>
          </w:rPr>
          <w:t xml:space="preserve">What </w:t>
        </w:r>
      </w:moveFrom>
      <w:moveFromRangeEnd w:id="463"/>
    </w:p>
    <w:p w:rsidRPr="00866685" w:rsidR="005439D7" w:rsidP="00866685" w:rsidRDefault="00820FB0" w14:paraId="64304B34" w14:textId="77777777">
      <w:pPr>
        <w:pStyle w:val="ListParagraph"/>
        <w:numPr>
          <w:ilvl w:val="2"/>
          <w:numId w:val="1"/>
        </w:numPr>
        <w:spacing w:before="0" w:after="0" w:line="240" w:lineRule="auto"/>
        <w:ind w:left="2160"/>
        <w:rPr>
          <w:rFonts w:asciiTheme="minorHAnsi" w:hAnsiTheme="minorHAnsi" w:cstheme="minorHAnsi"/>
          <w:sz w:val="24"/>
          <w:szCs w:val="24"/>
        </w:rPr>
      </w:pPr>
    </w:p>
    <w:p w:rsidR="00254438" w:rsidP="00866685" w:rsidRDefault="00820FB0" w14:paraId="2BC1F1BE" w14:textId="77777777">
      <w:pPr>
        <w:pStyle w:val="ListParagraph"/>
        <w:numPr>
          <w:ilvl w:val="2"/>
          <w:numId w:val="1"/>
        </w:numPr>
        <w:spacing w:before="0" w:after="0" w:line="240" w:lineRule="auto"/>
        <w:ind w:left="2160"/>
        <w:rPr>
          <w:rFonts w:asciiTheme="minorHAnsi" w:hAnsiTheme="minorHAnsi" w:cstheme="minorHAnsi"/>
          <w:sz w:val="24"/>
          <w:szCs w:val="24"/>
        </w:rPr>
      </w:pPr>
    </w:p>
    <w:p w:rsidRPr="00866685" w:rsidR="00866685" w:rsidP="00866685" w:rsidRDefault="00866685" w14:paraId="4A63D66C" w14:textId="77777777">
      <w:pPr>
        <w:pStyle w:val="ListParagraph"/>
        <w:spacing w:before="0" w:after="0" w:line="240" w:lineRule="auto"/>
        <w:ind w:left="2160"/>
        <w:rPr>
          <w:rFonts w:asciiTheme="minorHAnsi" w:hAnsiTheme="minorHAnsi" w:cstheme="minorHAnsi"/>
          <w:sz w:val="24"/>
          <w:szCs w:val="24"/>
        </w:rPr>
      </w:pPr>
    </w:p>
    <w:p w:rsidRPr="00410529" w:rsidR="005439D7" w:rsidP="00410529" w:rsidRDefault="00065BF1" w14:paraId="7325C340" w14:textId="77777777">
      <w:pPr>
        <w:pStyle w:val="ListParagraph"/>
        <w:numPr>
          <w:ilvl w:val="1"/>
          <w:numId w:val="1"/>
        </w:numPr>
        <w:spacing w:before="0" w:after="0" w:line="240" w:lineRule="auto"/>
        <w:ind w:left="1440"/>
        <w:rPr>
          <w:rFonts w:asciiTheme="minorHAnsi" w:hAnsiTheme="minorHAnsi" w:cstheme="minorHAnsi"/>
          <w:sz w:val="24"/>
          <w:szCs w:val="24"/>
        </w:rPr>
      </w:pPr>
    </w:p>
    <w:p w:rsidRPr="00866685" w:rsidR="005439D7" w:rsidP="00866685" w:rsidRDefault="005439D7" w14:paraId="0AC05C2C" w14:textId="77777777">
      <w:pPr>
        <w:pStyle w:val="ListParagraph"/>
        <w:numPr>
          <w:ilvl w:val="2"/>
          <w:numId w:val="1"/>
        </w:numPr>
        <w:tabs>
          <w:tab w:val="left" w:pos="2880"/>
        </w:tabs>
        <w:spacing w:before="0" w:after="0" w:line="240" w:lineRule="auto"/>
        <w:ind w:left="2160"/>
        <w:rPr>
          <w:rFonts w:asciiTheme="minorHAnsi" w:hAnsiTheme="minorHAnsi" w:cstheme="minorHAnsi"/>
          <w:sz w:val="24"/>
          <w:szCs w:val="24"/>
        </w:rPr>
      </w:pPr>
    </w:p>
    <w:p w:rsidRPr="00254438" w:rsidR="009D2D63" w:rsidP="00035716" w:rsidRDefault="005439D7" w14:paraId="109CC972" w14:textId="77777777">
      <w:pPr>
        <w:pStyle w:val="ListParagraph"/>
        <w:spacing w:before="0" w:after="0" w:line="240" w:lineRule="auto"/>
        <w:ind w:left="2160"/>
        <w:rPr>
          <w:rFonts w:asciiTheme="minorHAnsi" w:hAnsiTheme="minorHAnsi" w:cstheme="minorHAnsi"/>
          <w:sz w:val="24"/>
          <w:szCs w:val="24"/>
        </w:rPr>
      </w:pPr>
    </w:p>
    <w:p w:rsidRPr="000D748D" w:rsidR="00814C22" w:rsidP="000D748D" w:rsidRDefault="00814C22" w14:paraId="10CDE5D9" w14:textId="6F2F70B9">
      <w:pPr>
        <w:pStyle w:val="ListParagraph"/>
        <w:spacing w:before="0" w:after="0" w:line="240" w:lineRule="auto"/>
        <w:rPr>
          <w:rFonts w:asciiTheme="minorHAnsi" w:hAnsiTheme="minorHAnsi"/>
          <w:b/>
          <w:sz w:val="24"/>
        </w:rPr>
      </w:pPr>
    </w:p>
    <w:p w:rsidR="00814C22" w:rsidP="00B04BCD" w:rsidRDefault="00B04BCD" w14:paraId="62F3DB16" w14:textId="487377F6">
      <w:pPr>
        <w:pStyle w:val="ListParagraph"/>
        <w:numPr>
          <w:ilvl w:val="0"/>
          <w:numId w:val="1"/>
        </w:numPr>
        <w:spacing w:before="0" w:after="0" w:line="240" w:lineRule="auto"/>
        <w:ind w:left="720"/>
        <w:rPr>
          <w:rFonts w:asciiTheme="minorHAnsi" w:hAnsiTheme="minorHAnsi" w:cstheme="minorBidi"/>
          <w:b/>
          <w:sz w:val="24"/>
          <w:szCs w:val="24"/>
        </w:rPr>
      </w:pPr>
      <w:r w:rsidRPr="6BB4DC7F">
        <w:rPr>
          <w:rFonts w:asciiTheme="minorHAnsi" w:hAnsiTheme="minorHAnsi" w:cstheme="minorBidi"/>
          <w:b/>
          <w:sz w:val="24"/>
          <w:szCs w:val="24"/>
        </w:rPr>
        <w:t xml:space="preserve">What questions or concerns do you have about getting </w:t>
      </w:r>
      <w:r>
        <w:rPr>
          <w:rFonts w:asciiTheme="minorHAnsi" w:hAnsiTheme="minorHAnsi" w:cstheme="minorBidi"/>
          <w:b/>
          <w:sz w:val="24"/>
          <w:szCs w:val="24"/>
        </w:rPr>
        <w:t>a</w:t>
      </w:r>
      <w:r w:rsidRPr="6BB4DC7F">
        <w:rPr>
          <w:rFonts w:asciiTheme="minorHAnsi" w:hAnsiTheme="minorHAnsi" w:cstheme="minorBidi"/>
          <w:b/>
          <w:sz w:val="24"/>
          <w:szCs w:val="24"/>
        </w:rPr>
        <w:t xml:space="preserve"> COVID-19 vaccine? </w:t>
      </w:r>
    </w:p>
    <w:p w:rsidR="00E14F35" w:rsidP="00E14F35" w:rsidRDefault="00E14F35" w14:paraId="69E8DC80" w14:textId="77777777">
      <w:pPr>
        <w:pStyle w:val="ListParagraph"/>
        <w:spacing w:before="0" w:after="0" w:line="240" w:lineRule="auto"/>
        <w:rPr>
          <w:rFonts w:asciiTheme="minorHAnsi" w:hAnsiTheme="minorHAnsi" w:cstheme="minorHAnsi"/>
          <w:sz w:val="24"/>
          <w:szCs w:val="24"/>
        </w:rPr>
      </w:pPr>
    </w:p>
    <w:p w:rsidRPr="000D748D" w:rsidR="00261185" w:rsidP="00814C22" w:rsidRDefault="00B04BCD" w14:paraId="04D4E141" w14:textId="77777777">
      <w:pPr>
        <w:pStyle w:val="ListParagraph"/>
        <w:numPr>
          <w:ilvl w:val="1"/>
          <w:numId w:val="1"/>
        </w:numPr>
        <w:spacing w:before="0" w:after="0" w:line="240" w:lineRule="auto"/>
        <w:ind w:left="1440"/>
        <w:rPr>
          <w:rFonts w:asciiTheme="minorHAnsi" w:hAnsiTheme="minorHAnsi"/>
          <w:b/>
          <w:sz w:val="24"/>
        </w:rPr>
      </w:pPr>
      <w:r w:rsidRPr="00814C22">
        <w:rPr>
          <w:rFonts w:asciiTheme="minorHAnsi" w:hAnsiTheme="minorHAnsi" w:cstheme="minorHAnsi"/>
          <w:sz w:val="24"/>
          <w:szCs w:val="24"/>
        </w:rPr>
        <w:t>What kinds of information would you look for to better understand if you should take a COVID-19 vaccine when it is available?</w:t>
      </w:r>
      <w:r xmlns:w="http://schemas.openxmlformats.org/wordprocessingml/2006/main" w:rsidR="00A4608C">
        <w:rPr>
          <w:rFonts w:asciiTheme="minorHAnsi" w:hAnsiTheme="minorHAnsi" w:cstheme="minorHAnsi"/>
          <w:sz w:val="24"/>
          <w:szCs w:val="24"/>
        </w:rPr>
        <w:t xml:space="preserve"> </w:t>
      </w:r>
    </w:p>
    <w:p w:rsidR="005439D7" w:rsidP="00EA1100" w:rsidRDefault="005439D7" w14:paraId="255FFC49" w14:textId="77777777">
      <w:pPr>
        <w:pStyle w:val="ListParagraph"/>
        <w:spacing w:before="0" w:after="0" w:line="240" w:lineRule="auto"/>
        <w:ind w:left="1440"/>
        <w:rPr>
          <w:rFonts w:asciiTheme="minorHAnsi" w:hAnsiTheme="minorHAnsi" w:cstheme="minorHAnsi"/>
          <w:sz w:val="24"/>
          <w:szCs w:val="24"/>
        </w:rPr>
      </w:pPr>
    </w:p>
    <w:p w:rsidR="004A5496" w:rsidP="00EA1100" w:rsidRDefault="00254438" w14:paraId="6E5E3191" w14:textId="77777777">
      <w:pPr>
        <w:pStyle w:val="ListParagraph"/>
        <w:numPr>
          <w:ilvl w:val="1"/>
          <w:numId w:val="1"/>
        </w:numPr>
        <w:spacing w:before="0" w:after="0" w:line="240" w:lineRule="auto"/>
        <w:ind w:left="1440"/>
        <w:rPr>
          <w:rFonts w:asciiTheme="minorHAnsi" w:hAnsiTheme="minorHAnsi" w:cstheme="minorHAnsi"/>
          <w:sz w:val="24"/>
          <w:szCs w:val="24"/>
        </w:rPr>
      </w:pPr>
    </w:p>
    <w:p w:rsidR="004A5496" w:rsidP="004A5496" w:rsidRDefault="004A5496" w14:paraId="2EA07898" w14:textId="77777777">
      <w:pPr>
        <w:pStyle w:val="ListParagraph"/>
        <w:spacing w:before="0" w:after="0" w:line="240" w:lineRule="auto"/>
        <w:ind w:left="2160"/>
        <w:rPr>
          <w:rFonts w:asciiTheme="minorHAnsi" w:hAnsiTheme="minorHAnsi" w:cstheme="minorHAnsi"/>
          <w:sz w:val="24"/>
          <w:szCs w:val="24"/>
        </w:rPr>
      </w:pPr>
    </w:p>
    <w:p w:rsidRPr="00E9324F" w:rsidR="00EA3BCB" w:rsidP="00E9324F" w:rsidRDefault="00EA3BCB" w14:paraId="5D3F2EDE" w14:textId="77777777">
      <w:pPr>
        <w:pStyle w:val="ListParagraph"/>
        <w:numPr>
          <w:ilvl w:val="0"/>
          <w:numId w:val="1"/>
        </w:numPr>
        <w:spacing w:before="0" w:after="0" w:line="240" w:lineRule="auto"/>
        <w:ind w:left="720"/>
        <w:rPr>
          <w:rFonts w:asciiTheme="minorHAnsi" w:hAnsiTheme="minorHAnsi" w:cstheme="minorHAnsi"/>
          <w:b/>
          <w:bCs/>
          <w:sz w:val="24"/>
          <w:szCs w:val="24"/>
        </w:rPr>
      </w:pPr>
    </w:p>
    <w:p w:rsidR="00EA3BCB" w:rsidP="00684387" w:rsidRDefault="00EA3BCB" w14:paraId="5BF5D7B5" w14:textId="77777777">
      <w:pPr>
        <w:pStyle w:val="ListParagraph"/>
        <w:spacing w:before="0" w:after="0" w:line="240" w:lineRule="auto"/>
        <w:ind w:left="1080"/>
        <w:rPr>
          <w:rFonts w:asciiTheme="minorHAnsi" w:hAnsiTheme="minorHAnsi" w:cstheme="minorHAnsi"/>
          <w:sz w:val="24"/>
          <w:szCs w:val="24"/>
        </w:rPr>
      </w:pPr>
    </w:p>
    <w:p w:rsidRPr="009271B1" w:rsidR="00820FB0" w:rsidP="00EA1100" w:rsidRDefault="00A4608C" w14:paraId="01612B86" w14:textId="77777777">
      <w:pPr>
        <w:pStyle w:val="ListParagraph"/>
        <w:numPr>
          <w:ilvl w:val="0"/>
          <w:numId w:val="1"/>
        </w:numPr>
        <w:spacing w:before="0" w:after="0" w:line="240" w:lineRule="auto"/>
        <w:ind w:left="720"/>
        <w:rPr>
          <w:rFonts w:asciiTheme="minorHAnsi" w:hAnsiTheme="minorHAnsi" w:cstheme="minorHAnsi"/>
          <w:b/>
          <w:bCs/>
          <w:sz w:val="24"/>
          <w:szCs w:val="24"/>
        </w:rPr>
      </w:pPr>
      <w:r w:rsidRPr="000D748D">
        <w:rPr>
          <w:rFonts w:asciiTheme="minorHAnsi" w:hAnsiTheme="minorHAnsi"/>
          <w:sz w:val="24"/>
        </w:rPr>
        <w:t xml:space="preserve">Where would you </w:t>
      </w:r>
    </w:p>
    <w:p w:rsidR="005439D7" w:rsidP="005439D7" w:rsidRDefault="005439D7" w14:paraId="07CF7552" w14:textId="77777777">
      <w:pPr>
        <w:pStyle w:val="ListParagraph"/>
        <w:spacing w:before="0" w:after="0" w:line="240" w:lineRule="auto"/>
        <w:ind w:left="1080"/>
        <w:rPr>
          <w:rFonts w:asciiTheme="minorHAnsi" w:hAnsiTheme="minorHAnsi" w:cstheme="minorHAnsi"/>
          <w:sz w:val="24"/>
          <w:szCs w:val="24"/>
        </w:rPr>
      </w:pPr>
    </w:p>
    <w:p w:rsidRPr="0051084D" w:rsidR="00B04BCD" w:rsidP="00814C22" w:rsidRDefault="009103F6" w14:paraId="10BC96C6" w14:textId="3FA94C1E">
      <w:pPr>
        <w:pStyle w:val="ListParagraph"/>
        <w:numPr>
          <w:ilvl w:val="1"/>
          <w:numId w:val="1"/>
        </w:numPr>
        <w:spacing w:before="0" w:after="0" w:line="240" w:lineRule="auto"/>
        <w:ind w:left="1440"/>
        <w:rPr>
          <w:rFonts w:asciiTheme="minorHAnsi" w:hAnsiTheme="minorHAnsi" w:cstheme="minorBidi"/>
          <w:b/>
          <w:sz w:val="24"/>
          <w:szCs w:val="24"/>
        </w:rPr>
      </w:pPr>
      <w:r xmlns:w="http://schemas.openxmlformats.org/wordprocessingml/2006/main" w:rsidR="00A4608C">
        <w:rPr>
          <w:rFonts w:asciiTheme="minorHAnsi" w:hAnsiTheme="minorHAnsi" w:cstheme="minorHAnsi"/>
          <w:sz w:val="24"/>
          <w:szCs w:val="24"/>
        </w:rPr>
        <w:t>look for</w:t>
      </w:r>
      <w:r w:rsidRPr="000D748D" w:rsidR="00A4608C">
        <w:rPr>
          <w:rFonts w:asciiTheme="minorHAnsi" w:hAnsiTheme="minorHAnsi"/>
          <w:sz w:val="24"/>
        </w:rPr>
        <w:t xml:space="preserve"> information</w:t>
      </w:r>
      <w:r w:rsidRPr="000D748D" w:rsidR="00261185">
        <w:rPr>
          <w:rFonts w:asciiTheme="minorHAnsi" w:hAnsiTheme="minorHAnsi"/>
          <w:sz w:val="24"/>
        </w:rPr>
        <w:t xml:space="preserve"> </w:t>
      </w:r>
      <w:r xmlns:w="http://schemas.openxmlformats.org/wordprocessingml/2006/main" w:rsidR="00261185">
        <w:rPr>
          <w:rFonts w:asciiTheme="minorHAnsi" w:hAnsiTheme="minorHAnsi" w:cstheme="minorHAnsi"/>
          <w:sz w:val="24"/>
          <w:szCs w:val="24"/>
        </w:rPr>
        <w:t>about COVID-19 vaccines</w:t>
      </w:r>
      <w:r w:rsidRPr="000D748D" w:rsidR="00A4608C">
        <w:rPr>
          <w:rFonts w:asciiTheme="minorHAnsi" w:hAnsiTheme="minorHAnsi"/>
          <w:sz w:val="24"/>
        </w:rPr>
        <w:t>?</w:t>
      </w:r>
    </w:p>
    <w:p w:rsidRPr="009271B1" w:rsidR="005439D7" w:rsidP="009271B1" w:rsidRDefault="00254438" w14:paraId="5CD9F1D0" w14:textId="77777777">
      <w:pPr>
        <w:pStyle w:val="ListParagraph"/>
        <w:numPr>
          <w:ilvl w:val="2"/>
          <w:numId w:val="1"/>
        </w:numPr>
        <w:spacing w:before="0" w:after="0" w:line="240" w:lineRule="auto"/>
        <w:ind w:left="2160"/>
        <w:rPr>
          <w:rFonts w:asciiTheme="minorHAnsi" w:hAnsiTheme="minorHAnsi" w:cstheme="minorHAnsi"/>
          <w:b/>
          <w:bCs/>
          <w:sz w:val="24"/>
          <w:szCs w:val="24"/>
        </w:rPr>
      </w:pPr>
    </w:p>
    <w:p w:rsidRPr="009271B1" w:rsidR="005439D7" w:rsidP="009271B1" w:rsidRDefault="00E14F35" w14:paraId="301EAD61" w14:textId="77777777">
      <w:pPr>
        <w:pStyle w:val="ListParagraph"/>
        <w:numPr>
          <w:ilvl w:val="2"/>
          <w:numId w:val="1"/>
        </w:numPr>
        <w:spacing w:before="0" w:after="0" w:line="240" w:lineRule="auto"/>
        <w:ind w:left="2160"/>
        <w:rPr>
          <w:rFonts w:asciiTheme="minorHAnsi" w:hAnsiTheme="minorHAnsi" w:cstheme="minorHAnsi"/>
          <w:sz w:val="24"/>
          <w:szCs w:val="24"/>
        </w:rPr>
      </w:pPr>
    </w:p>
    <w:p w:rsidRPr="005143F0" w:rsidR="00A6341F" w:rsidP="000D748D" w:rsidRDefault="0051084D" w14:paraId="37FE0AB9" w14:textId="23EE1C89">
      <w:pPr>
        <w:pStyle w:val="ListParagraph"/>
        <w:numPr>
          <w:ilvl w:val="1"/>
          <w:numId w:val="1"/>
        </w:numPr>
        <w:spacing w:before="0" w:after="0" w:line="240" w:lineRule="auto"/>
        <w:ind w:left="1440"/>
        <w:rPr>
          <w:rFonts w:asciiTheme="minorHAnsi" w:hAnsiTheme="minorHAnsi" w:cstheme="minorBidi"/>
          <w:sz w:val="24"/>
          <w:szCs w:val="24"/>
        </w:rPr>
      </w:pPr>
      <w:r w:rsidRPr="005143F0">
        <w:rPr>
          <w:rFonts w:asciiTheme="minorHAnsi" w:hAnsiTheme="minorHAnsi" w:cstheme="minorHAnsi"/>
          <w:sz w:val="24"/>
          <w:szCs w:val="24"/>
        </w:rPr>
        <w:t>Would recommendations from certain individuals or groups impact your decision</w:t>
      </w:r>
      <w:r xmlns:w="http://schemas.openxmlformats.org/wordprocessingml/2006/main" w:rsidRPr="005143F0">
        <w:rPr>
          <w:rFonts w:asciiTheme="minorHAnsi" w:hAnsiTheme="minorHAnsi" w:cstheme="minorHAnsi"/>
          <w:sz w:val="24"/>
          <w:szCs w:val="24"/>
        </w:rPr>
        <w:t>; for example, your personal doctor</w:t>
      </w:r>
      <w:r xmlns:w="http://schemas.openxmlformats.org/wordprocessingml/2006/main" w:rsidRPr="005143F0" w:rsidR="006D2FAA">
        <w:rPr>
          <w:rFonts w:asciiTheme="minorHAnsi" w:hAnsiTheme="minorHAnsi" w:cstheme="minorHAnsi"/>
          <w:sz w:val="24"/>
          <w:szCs w:val="24"/>
        </w:rPr>
        <w:t xml:space="preserve"> or public health officials</w:t>
      </w:r>
      <w:r w:rsidRPr="005143F0" w:rsidR="006D2FAA">
        <w:rPr>
          <w:rFonts w:asciiTheme="minorHAnsi" w:hAnsiTheme="minorHAnsi" w:cstheme="minorHAnsi"/>
          <w:sz w:val="24"/>
          <w:szCs w:val="24"/>
        </w:rPr>
        <w:t>?</w:t>
      </w:r>
    </w:p>
    <w:p w:rsidRPr="000D748D" w:rsidR="0031368E" w:rsidP="000D748D" w:rsidRDefault="0031368E" w14:paraId="2DE338DE" w14:textId="77777777">
      <w:pPr>
        <w:pStyle w:val="ListParagraph"/>
        <w:spacing w:before="0" w:after="0" w:line="240" w:lineRule="auto"/>
        <w:ind w:left="1440"/>
        <w:rPr>
          <w:moveTo w:author="Revision" w:date="2021-05-03T18:47:00Z" w:id="502"/>
        </w:rPr>
      </w:pPr>
      <w:moveToRangeStart w:author="Revision" w:date="2021-05-03T18:47:00Z" w:name="move70960070" w:id="503"/>
    </w:p>
    <w:p w:rsidRPr="001E230E" w:rsidR="00490198" w:rsidP="001E230E" w:rsidRDefault="00C74965" w14:paraId="00C97363" w14:textId="77777777">
      <w:pPr>
        <w:pStyle w:val="ListParagraph"/>
        <w:numPr>
          <w:ilvl w:val="3"/>
          <w:numId w:val="1"/>
        </w:numPr>
        <w:tabs>
          <w:tab w:val="left" w:pos="2880"/>
        </w:tabs>
        <w:spacing w:before="0" w:after="0" w:line="240" w:lineRule="auto"/>
        <w:ind w:left="2880"/>
        <w:rPr>
          <w:rFonts w:asciiTheme="minorHAnsi" w:hAnsiTheme="minorHAnsi" w:cstheme="minorHAnsi"/>
          <w:sz w:val="24"/>
          <w:szCs w:val="24"/>
        </w:rPr>
      </w:pPr>
      <w:moveTo w:author="Revision" w:date="2021-05-03T18:47:00Z" w:id="505">
        <w:r w:rsidRPr="000D748D">
          <w:rPr>
            <w:b/>
            <w:sz w:val="24"/>
          </w:rPr>
          <w:t xml:space="preserve">How </w:t>
        </w:r>
      </w:moveTo>
      <w:moveToRangeEnd w:id="503"/>
    </w:p>
    <w:p w:rsidRPr="001E230E" w:rsidR="00C81897" w:rsidP="001E230E" w:rsidRDefault="00490198" w14:paraId="4B5C589B" w14:textId="77777777">
      <w:pPr>
        <w:pStyle w:val="ListParagraph"/>
        <w:numPr>
          <w:ilvl w:val="3"/>
          <w:numId w:val="1"/>
        </w:numPr>
        <w:tabs>
          <w:tab w:val="left" w:pos="2880"/>
        </w:tabs>
        <w:spacing w:before="0" w:after="0" w:line="240" w:lineRule="auto"/>
        <w:ind w:left="2880"/>
        <w:rPr>
          <w:rFonts w:asciiTheme="minorHAnsi" w:hAnsiTheme="minorHAnsi" w:cstheme="minorHAnsi"/>
          <w:sz w:val="24"/>
          <w:szCs w:val="24"/>
        </w:rPr>
      </w:pPr>
    </w:p>
    <w:p w:rsidRPr="005331C1" w:rsidR="00490198" w:rsidP="005331C1" w:rsidRDefault="00C81897" w14:paraId="30C022A1" w14:textId="77777777">
      <w:pPr>
        <w:pStyle w:val="ListParagraph"/>
        <w:numPr>
          <w:ilvl w:val="3"/>
          <w:numId w:val="1"/>
        </w:numPr>
        <w:tabs>
          <w:tab w:val="left" w:pos="2880"/>
        </w:tabs>
        <w:spacing w:before="0" w:after="0" w:line="240" w:lineRule="auto"/>
        <w:ind w:left="2880"/>
        <w:rPr>
          <w:rFonts w:asciiTheme="minorHAnsi" w:hAnsiTheme="minorHAnsi" w:cstheme="minorHAnsi"/>
          <w:sz w:val="24"/>
          <w:szCs w:val="24"/>
        </w:rPr>
      </w:pPr>
    </w:p>
    <w:p w:rsidR="009A6896" w:rsidP="00EA1100" w:rsidRDefault="004A5496" w14:paraId="55FD4424" w14:textId="77777777">
      <w:pPr>
        <w:pStyle w:val="ListParagraph"/>
        <w:numPr>
          <w:ilvl w:val="2"/>
          <w:numId w:val="1"/>
        </w:numPr>
        <w:spacing w:before="0" w:after="0" w:line="240" w:lineRule="auto"/>
        <w:ind w:left="2160"/>
        <w:rPr>
          <w:rFonts w:asciiTheme="minorHAnsi" w:hAnsiTheme="minorHAnsi" w:cstheme="minorHAnsi"/>
          <w:sz w:val="24"/>
          <w:szCs w:val="24"/>
        </w:rPr>
      </w:pPr>
    </w:p>
    <w:p w:rsidR="00576185" w:rsidP="00F14B93" w:rsidRDefault="00576185" w14:paraId="702C081F" w14:textId="77777777">
      <w:pPr>
        <w:pStyle w:val="ListParagraph"/>
        <w:spacing w:before="0" w:after="0" w:line="240" w:lineRule="auto"/>
        <w:ind w:left="2160"/>
        <w:rPr>
          <w:rFonts w:asciiTheme="minorHAnsi" w:hAnsiTheme="minorHAnsi" w:cstheme="minorHAnsi"/>
          <w:sz w:val="24"/>
          <w:szCs w:val="24"/>
        </w:rPr>
      </w:pPr>
    </w:p>
    <w:p w:rsidRPr="00F14B93" w:rsidR="00576185" w:rsidP="00F14B93" w:rsidRDefault="00576185" w14:paraId="64406E71" w14:textId="77777777">
      <w:pPr>
        <w:pStyle w:val="ListParagraph"/>
        <w:numPr>
          <w:ilvl w:val="0"/>
          <w:numId w:val="1"/>
        </w:numPr>
        <w:spacing w:before="0" w:after="0" w:line="240" w:lineRule="auto"/>
        <w:ind w:left="720"/>
        <w:rPr>
          <w:sz w:val="24"/>
          <w:szCs w:val="24"/>
        </w:rPr>
      </w:pPr>
    </w:p>
    <w:p w:rsidR="00576185" w:rsidP="00F14B93" w:rsidRDefault="00576185" w14:paraId="16D9D585" w14:textId="77777777">
      <w:pPr>
        <w:pStyle w:val="ListParagraph"/>
        <w:spacing w:before="0" w:after="0" w:line="240" w:lineRule="auto"/>
        <w:ind w:left="1080"/>
        <w:rPr>
          <w:sz w:val="24"/>
          <w:szCs w:val="24"/>
        </w:rPr>
      </w:pPr>
    </w:p>
    <w:p w:rsidRPr="00F14B93" w:rsidR="00576185" w:rsidP="00F14B93" w:rsidRDefault="00576185" w14:paraId="7FE6ACDE" w14:textId="77777777">
      <w:pPr>
        <w:pStyle w:val="ListParagraph"/>
        <w:numPr>
          <w:ilvl w:val="1"/>
          <w:numId w:val="1"/>
        </w:numPr>
        <w:spacing w:before="0" w:after="0" w:line="240" w:lineRule="auto"/>
        <w:ind w:left="1440"/>
        <w:rPr>
          <w:rFonts w:asciiTheme="minorHAnsi" w:hAnsiTheme="minorHAnsi" w:cstheme="minorBidi"/>
          <w:sz w:val="24"/>
          <w:szCs w:val="24"/>
        </w:rPr>
      </w:pPr>
      <w:r xmlns:w="http://schemas.openxmlformats.org/wordprocessingml/2006/main" w:rsidRPr="00C74965" w:rsidR="00C74965">
        <w:rPr>
          <w:rFonts w:eastAsia="Arial"/>
          <w:b/>
          <w:bCs/>
          <w:sz w:val="24"/>
          <w:szCs w:val="24"/>
        </w:rPr>
        <w:t>have</w:t>
      </w:r>
      <w:r w:rsidRPr="000D748D" w:rsidR="00C74965">
        <w:rPr>
          <w:b/>
          <w:sz w:val="24"/>
        </w:rPr>
        <w:t xml:space="preserve"> your </w:t>
      </w:r>
    </w:p>
    <w:p w:rsidR="00035716" w:rsidP="006A41E6" w:rsidRDefault="00035716" w14:paraId="4F82B34A" w14:textId="77777777">
      <w:pPr>
        <w:spacing w:before="0" w:after="0" w:line="240" w:lineRule="auto"/>
        <w:rPr>
          <w:rFonts w:asciiTheme="minorHAnsi" w:hAnsiTheme="minorHAnsi" w:cstheme="minorHAnsi"/>
          <w:b/>
          <w:bCs/>
          <w:caps/>
          <w:sz w:val="24"/>
          <w:szCs w:val="24"/>
          <w:u w:val="single"/>
        </w:rPr>
      </w:pPr>
    </w:p>
    <w:p w:rsidRPr="000D748D" w:rsidR="00DF61D0" w:rsidP="00DF61D0" w:rsidRDefault="00035716" w14:paraId="78C1CB91" w14:textId="77777777">
      <w:pPr>
        <w:pStyle w:val="ListParagraph"/>
        <w:spacing w:before="0" w:after="0" w:line="240" w:lineRule="auto"/>
        <w:ind w:left="1440"/>
        <w:rPr>
          <w:moveFrom w:author="Revision" w:date="2021-05-03T18:47:00Z" w:id="522"/>
          <w:rFonts w:asciiTheme="minorHAnsi" w:hAnsiTheme="minorHAnsi"/>
          <w:sz w:val="24"/>
        </w:rPr>
      </w:pPr>
      <w:r xmlns:w="http://schemas.openxmlformats.org/wordprocessingml/2006/main" w:rsidRPr="00C74965" w:rsidR="00C74965">
        <w:rPr>
          <w:rFonts w:eastAsia="Arial"/>
          <w:b/>
          <w:bCs/>
          <w:sz w:val="24"/>
          <w:szCs w:val="24"/>
        </w:rPr>
        <w:lastRenderedPageBreak/>
        <w:t>cultural beliefs</w:t>
      </w:r>
      <w:moveFromRangeStart w:author="Revision" w:date="2021-05-03T18:47:00Z" w:name="move70960058" w:id="526"/>
    </w:p>
    <w:p w:rsidRPr="004A2187" w:rsidR="006A41E6" w:rsidP="006A41E6" w:rsidRDefault="00E05D08" w14:paraId="74CBD15D" w14:textId="77777777">
      <w:pPr>
        <w:spacing w:before="0" w:after="0" w:line="240" w:lineRule="auto"/>
        <w:rPr>
          <w:rFonts w:asciiTheme="minorHAnsi" w:hAnsiTheme="minorHAnsi" w:cstheme="minorHAnsi"/>
          <w:b/>
          <w:bCs/>
          <w:caps/>
          <w:sz w:val="24"/>
          <w:szCs w:val="24"/>
          <w:u w:val="single"/>
        </w:rPr>
      </w:pPr>
      <w:moveFrom w:author="Revision" w:date="2021-05-03T18:47:00Z" w:id="528">
        <w:r>
          <w:rPr>
            <w:rFonts w:asciiTheme="minorHAnsi" w:hAnsiTheme="minorHAnsi" w:cstheme="minorHAnsi"/>
            <w:b/>
            <w:bCs/>
            <w:caps/>
            <w:sz w:val="24"/>
            <w:szCs w:val="24"/>
            <w:u w:val="single"/>
          </w:rPr>
          <w:t xml:space="preserve">PREVENTIVE MEASURES </w:t>
        </w:r>
        <w:r w:rsidRPr="004A2187">
          <w:rPr>
            <w:rFonts w:asciiTheme="minorHAnsi" w:hAnsiTheme="minorHAnsi" w:cstheme="minorHAnsi"/>
            <w:b/>
            <w:bCs/>
            <w:caps/>
            <w:sz w:val="24"/>
            <w:szCs w:val="24"/>
            <w:u w:val="single"/>
          </w:rPr>
          <w:t>(</w:t>
        </w:r>
      </w:moveFrom>
      <w:moveFromRangeEnd w:id="526"/>
    </w:p>
    <w:p w:rsidRPr="00545985" w:rsidR="006A41E6" w:rsidP="00545985" w:rsidRDefault="006A41E6" w14:paraId="4A2BD75E" w14:textId="77777777">
      <w:pPr>
        <w:pStyle w:val="ListParagraph"/>
        <w:spacing w:before="0" w:after="0" w:line="240" w:lineRule="auto"/>
        <w:ind w:left="2160"/>
        <w:rPr>
          <w:rFonts w:asciiTheme="minorHAnsi" w:hAnsiTheme="minorHAnsi" w:cstheme="minorHAnsi"/>
          <w:iCs/>
          <w:sz w:val="24"/>
          <w:szCs w:val="24"/>
        </w:rPr>
      </w:pPr>
    </w:p>
    <w:p w:rsidRPr="000D748D" w:rsidR="00C74965" w:rsidP="000D748D" w:rsidRDefault="00254438" w14:paraId="3FA3C801" w14:textId="16D9B556">
      <w:pPr>
        <w:pStyle w:val="ListParagraph"/>
        <w:numPr>
          <w:ilvl w:val="0"/>
          <w:numId w:val="1"/>
        </w:numPr>
        <w:spacing w:before="0" w:after="160" w:line="259" w:lineRule="auto"/>
        <w:ind w:left="720"/>
        <w:rPr>
          <w:sz w:val="24"/>
        </w:rPr>
      </w:pPr>
      <w:r w:rsidRPr="000D748D" w:rsidR="00C74965">
        <w:rPr>
          <w:b/>
          <w:sz w:val="24"/>
        </w:rPr>
        <w:t xml:space="preserve"> or </w:t>
      </w:r>
      <w:r xmlns:w="http://schemas.openxmlformats.org/wordprocessingml/2006/main" w:rsidRPr="00C74965" w:rsidR="00C74965">
        <w:rPr>
          <w:rFonts w:eastAsia="Arial"/>
          <w:b/>
          <w:bCs/>
          <w:sz w:val="24"/>
          <w:szCs w:val="24"/>
        </w:rPr>
        <w:t xml:space="preserve">traditions informed </w:t>
      </w:r>
      <w:r w:rsidRPr="000D748D" w:rsidR="00C74965">
        <w:rPr>
          <w:b/>
          <w:sz w:val="24"/>
        </w:rPr>
        <w:t xml:space="preserve">your </w:t>
      </w:r>
      <w:r xmlns:w="http://schemas.openxmlformats.org/wordprocessingml/2006/main" w:rsidR="00892F66">
        <w:rPr>
          <w:rFonts w:eastAsia="Arial"/>
          <w:b/>
          <w:bCs/>
          <w:sz w:val="24"/>
          <w:szCs w:val="24"/>
        </w:rPr>
        <w:t>views</w:t>
      </w:r>
      <w:r xmlns:w="http://schemas.openxmlformats.org/wordprocessingml/2006/main" w:rsidRPr="00C74965" w:rsidR="00C74965">
        <w:rPr>
          <w:rFonts w:eastAsia="Arial"/>
          <w:b/>
          <w:bCs/>
          <w:sz w:val="24"/>
          <w:szCs w:val="24"/>
        </w:rPr>
        <w:t xml:space="preserve">of COVID-19 and </w:t>
      </w:r>
      <w:r xmlns:w="http://schemas.openxmlformats.org/wordprocessingml/2006/main" w:rsidRPr="00C74965" w:rsidR="00892F66">
        <w:rPr>
          <w:rFonts w:eastAsia="Arial"/>
          <w:b/>
          <w:bCs/>
          <w:sz w:val="24"/>
          <w:szCs w:val="24"/>
        </w:rPr>
        <w:t xml:space="preserve"> </w:t>
      </w:r>
      <w:r w:rsidRPr="000D748D" w:rsidR="00C74965">
        <w:rPr>
          <w:b/>
          <w:sz w:val="24"/>
        </w:rPr>
        <w:t>COVID-19</w:t>
      </w:r>
      <w:r xmlns:w="http://schemas.openxmlformats.org/wordprocessingml/2006/main" w:rsidRPr="00C74965" w:rsidR="00C74965">
        <w:rPr>
          <w:rFonts w:eastAsia="Arial"/>
          <w:b/>
          <w:bCs/>
          <w:sz w:val="24"/>
          <w:szCs w:val="24"/>
        </w:rPr>
        <w:t xml:space="preserve"> vaccines, if at all?</w:t>
      </w:r>
    </w:p>
    <w:p w:rsidRPr="00FD3EEA" w:rsidR="00FD3EEA" w:rsidP="00FD3EEA" w:rsidRDefault="00FD3EEA" w14:paraId="390E6BA6" w14:textId="77777777">
      <w:pPr>
        <w:pStyle w:val="ListParagraph"/>
        <w:spacing w:before="0" w:after="0" w:line="240" w:lineRule="auto"/>
        <w:ind w:left="1800"/>
        <w:rPr>
          <w:rFonts w:asciiTheme="minorHAnsi" w:hAnsiTheme="minorHAnsi" w:cstheme="minorHAnsi"/>
          <w:b/>
          <w:bCs/>
          <w:iCs/>
          <w:sz w:val="24"/>
          <w:szCs w:val="24"/>
        </w:rPr>
      </w:pPr>
    </w:p>
    <w:p w:rsidRPr="00FD3EEA" w:rsidR="00C81897" w:rsidP="00FD3EEA" w:rsidRDefault="00C81897" w14:paraId="79449D1D" w14:textId="77777777">
      <w:pPr>
        <w:pStyle w:val="ListParagraph"/>
        <w:numPr>
          <w:ilvl w:val="1"/>
          <w:numId w:val="1"/>
        </w:numPr>
        <w:spacing w:before="0" w:after="0" w:line="240" w:lineRule="auto"/>
        <w:ind w:left="1440"/>
        <w:rPr>
          <w:rFonts w:asciiTheme="minorHAnsi" w:hAnsiTheme="minorHAnsi" w:cstheme="minorHAnsi"/>
          <w:b/>
          <w:bCs/>
          <w:iCs/>
          <w:sz w:val="24"/>
          <w:szCs w:val="24"/>
        </w:rPr>
      </w:pPr>
    </w:p>
    <w:p w:rsidR="00C81897" w:rsidP="00FD3EEA" w:rsidRDefault="00C81897" w14:paraId="584C4B42" w14:textId="77777777">
      <w:pPr>
        <w:pStyle w:val="ListParagraph"/>
        <w:spacing w:before="0" w:after="0" w:line="240" w:lineRule="auto"/>
        <w:ind w:left="1440"/>
        <w:rPr>
          <w:rFonts w:asciiTheme="minorHAnsi" w:hAnsiTheme="minorHAnsi" w:cstheme="minorHAnsi"/>
          <w:iCs/>
          <w:sz w:val="24"/>
          <w:szCs w:val="24"/>
        </w:rPr>
      </w:pPr>
    </w:p>
    <w:p w:rsidRPr="00970933" w:rsidR="00C74965" w:rsidP="00C7202C" w:rsidRDefault="00C74965" w14:paraId="652E7F7B" w14:textId="70779BF0">
      <w:pPr>
        <w:pStyle w:val="ListParagraph"/>
        <w:numPr>
          <w:ilvl w:val="1"/>
          <w:numId w:val="1"/>
        </w:numPr>
        <w:spacing w:before="0" w:after="160" w:line="259" w:lineRule="auto"/>
        <w:ind w:left="1440"/>
        <w:rPr>
          <w:sz w:val="24"/>
          <w:szCs w:val="24"/>
        </w:rPr>
      </w:pPr>
      <w:r w:rsidRPr="000D748D">
        <w:rPr>
          <w:sz w:val="24"/>
        </w:rPr>
        <w:t xml:space="preserve">How </w:t>
      </w:r>
      <w:r xmlns:w="http://schemas.openxmlformats.org/wordprocessingml/2006/main" w:rsidRPr="00481F4F">
        <w:rPr>
          <w:rFonts w:eastAsia="Arial"/>
          <w:sz w:val="24"/>
          <w:szCs w:val="24"/>
        </w:rPr>
        <w:t>has history informed</w:t>
      </w:r>
      <w:r w:rsidRPr="000D748D">
        <w:rPr>
          <w:sz w:val="24"/>
        </w:rPr>
        <w:t xml:space="preserve"> your </w:t>
      </w:r>
      <w:r xmlns:w="http://schemas.openxmlformats.org/wordprocessingml/2006/main" w:rsidRPr="00481F4F">
        <w:rPr>
          <w:rFonts w:eastAsia="Arial"/>
          <w:sz w:val="24"/>
          <w:szCs w:val="24"/>
        </w:rPr>
        <w:t xml:space="preserve">understanding?  </w:t>
      </w:r>
    </w:p>
    <w:p w:rsidRPr="00C7202C" w:rsidR="00420861" w:rsidP="00C7202C" w:rsidRDefault="001F206B" w14:paraId="09DDF619" w14:textId="0E2B7007">
      <w:pPr>
        <w:rPr>
          <w:b/>
          <w:bCs/>
          <w:i/>
          <w:iCs/>
          <w:sz w:val="24"/>
          <w:szCs w:val="24"/>
        </w:rPr>
      </w:pPr>
      <w:r xmlns:w="http://schemas.openxmlformats.org/wordprocessingml/2006/main" w:rsidRPr="00937417">
        <w:rPr>
          <w:b/>
          <w:bCs/>
          <w:i/>
          <w:iCs/>
          <w:sz w:val="24"/>
          <w:szCs w:val="24"/>
        </w:rPr>
        <w:t>Convenience</w:t>
      </w:r>
      <w:r xmlns:w="http://schemas.openxmlformats.org/wordprocessingml/2006/main" w:rsidR="001D0707">
        <w:rPr>
          <w:b/>
          <w:bCs/>
          <w:i/>
          <w:iCs/>
          <w:sz w:val="24"/>
          <w:szCs w:val="24"/>
        </w:rPr>
        <w:t xml:space="preserve"> (10 minutes)</w:t>
      </w:r>
    </w:p>
    <w:p w:rsidRPr="000D748D" w:rsidR="00243E39" w:rsidP="000D748D" w:rsidRDefault="00243E39" w14:paraId="546EB2CD" w14:textId="37A6395B">
      <w:pPr>
        <w:pStyle w:val="ListParagraph"/>
        <w:numPr>
          <w:ilvl w:val="0"/>
          <w:numId w:val="3"/>
        </w:numPr>
        <w:spacing w:before="0" w:after="160" w:line="259" w:lineRule="auto"/>
        <w:ind w:left="720"/>
        <w:rPr>
          <w:b/>
          <w:sz w:val="24"/>
        </w:rPr>
      </w:pPr>
      <w:r xmlns:w="http://schemas.openxmlformats.org/wordprocessingml/2006/main" w:rsidRPr="00C32DD2">
        <w:rPr>
          <w:b/>
          <w:bCs/>
          <w:iCs/>
          <w:sz w:val="24"/>
          <w:szCs w:val="24"/>
        </w:rPr>
        <w:t>Where would you prefer</w:t>
      </w:r>
      <w:r w:rsidRPr="000D748D">
        <w:rPr>
          <w:b/>
          <w:sz w:val="24"/>
        </w:rPr>
        <w:t xml:space="preserve"> to </w:t>
      </w:r>
      <w:r xmlns:w="http://schemas.openxmlformats.org/wordprocessingml/2006/main" w:rsidRPr="00C32DD2">
        <w:rPr>
          <w:b/>
          <w:bCs/>
          <w:iCs/>
          <w:sz w:val="24"/>
          <w:szCs w:val="24"/>
        </w:rPr>
        <w:t>go to get a COVID-19 vaccine?</w:t>
      </w:r>
    </w:p>
    <w:p w:rsidRPr="000D748D" w:rsidR="00BB3B64" w:rsidP="000D748D" w:rsidRDefault="00BB3B64" w14:paraId="7EF32981" w14:textId="77777777">
      <w:pPr>
        <w:pStyle w:val="ListParagraph"/>
        <w:tabs>
          <w:tab w:val="left" w:pos="1440"/>
        </w:tabs>
        <w:spacing w:before="0" w:after="0" w:line="240" w:lineRule="auto"/>
        <w:ind w:left="1440"/>
        <w:rPr>
          <w:moveFrom w:author="Revision" w:date="2021-05-03T18:47:00Z" w:id="551"/>
        </w:rPr>
      </w:pPr>
      <w:moveFromRangeStart w:author="Revision" w:date="2021-05-03T18:47:00Z" w:name="move70960067" w:id="552"/>
    </w:p>
    <w:p w:rsidR="00B8653D" w:rsidP="00FD3EEA" w:rsidRDefault="004E570F" w14:paraId="086934DC" w14:textId="77777777">
      <w:pPr>
        <w:pStyle w:val="ListParagraph"/>
        <w:numPr>
          <w:ilvl w:val="0"/>
          <w:numId w:val="1"/>
        </w:numPr>
        <w:spacing w:before="0" w:after="0" w:line="240" w:lineRule="auto"/>
        <w:ind w:left="720"/>
        <w:contextualSpacing w:val="0"/>
        <w:rPr>
          <w:rFonts w:asciiTheme="minorHAnsi" w:hAnsiTheme="minorHAnsi" w:cstheme="minorHAnsi"/>
          <w:iCs/>
          <w:sz w:val="24"/>
          <w:szCs w:val="24"/>
        </w:rPr>
      </w:pPr>
      <w:moveFrom w:author="Revision" w:date="2021-05-03T18:47:00Z" w:id="554">
        <w:r w:rsidRPr="000D748D">
          <w:rPr>
            <w:rFonts w:asciiTheme="minorHAnsi" w:hAnsiTheme="minorHAnsi"/>
            <w:b/>
            <w:sz w:val="24"/>
          </w:rPr>
          <w:t xml:space="preserve">How important do you think it is to take precautions to </w:t>
        </w:r>
      </w:moveFrom>
      <w:moveFromRangeEnd w:id="552"/>
    </w:p>
    <w:p w:rsidR="00B8653D" w:rsidP="00B8653D" w:rsidRDefault="00B8653D" w14:paraId="471D8E20" w14:textId="77777777">
      <w:pPr>
        <w:pStyle w:val="ListParagraph"/>
        <w:spacing w:before="0" w:after="0" w:line="240" w:lineRule="auto"/>
        <w:contextualSpacing w:val="0"/>
        <w:rPr>
          <w:rFonts w:asciiTheme="minorHAnsi" w:hAnsiTheme="minorHAnsi" w:cstheme="minorHAnsi"/>
          <w:iCs/>
          <w:sz w:val="24"/>
          <w:szCs w:val="24"/>
        </w:rPr>
      </w:pPr>
    </w:p>
    <w:p w:rsidRPr="00B8653D" w:rsidR="00B8653D" w:rsidP="00FD3EEA" w:rsidRDefault="00233798" w14:paraId="53E22FED" w14:textId="77777777">
      <w:pPr>
        <w:pStyle w:val="paragraph"/>
        <w:numPr>
          <w:ilvl w:val="1"/>
          <w:numId w:val="1"/>
        </w:numPr>
        <w:spacing w:before="0" w:beforeAutospacing="0" w:after="0" w:afterAutospacing="0"/>
        <w:ind w:left="1440"/>
        <w:textAlignment w:val="baseline"/>
        <w:rPr>
          <w:rFonts w:asciiTheme="minorHAnsi" w:hAnsiTheme="minorHAnsi" w:cstheme="minorHAnsi"/>
        </w:rPr>
      </w:pPr>
      <w:r w:rsidRPr="000D748D">
        <w:t xml:space="preserve">What are some of the </w:t>
      </w:r>
      <w:r xmlns:w="http://schemas.openxmlformats.org/wordprocessingml/2006/main">
        <w:rPr>
          <w:iCs/>
        </w:rPr>
        <w:t xml:space="preserve">main </w:t>
      </w:r>
      <w:r w:rsidRPr="000D748D">
        <w:t xml:space="preserve">reasons you </w:t>
      </w:r>
    </w:p>
    <w:p w:rsidRPr="001E230E" w:rsidR="00F03811" w:rsidP="001E230E" w:rsidRDefault="00F03811" w14:paraId="275569D2" w14:textId="77777777">
      <w:pPr>
        <w:spacing w:before="0" w:after="0" w:line="240" w:lineRule="auto"/>
        <w:rPr>
          <w:rFonts w:asciiTheme="minorHAnsi" w:hAnsiTheme="minorHAnsi" w:cstheme="minorHAnsi"/>
          <w:iCs/>
          <w:sz w:val="24"/>
          <w:szCs w:val="24"/>
        </w:rPr>
      </w:pPr>
    </w:p>
    <w:p w:rsidRPr="00561040" w:rsidR="00F03811" w:rsidP="00FD3EEA" w:rsidRDefault="00F03811" w14:paraId="12C96526" w14:textId="77777777">
      <w:pPr>
        <w:pStyle w:val="ListParagraph"/>
        <w:numPr>
          <w:ilvl w:val="0"/>
          <w:numId w:val="1"/>
        </w:numPr>
        <w:ind w:left="720"/>
        <w:rPr>
          <w:rFonts w:asciiTheme="minorHAnsi" w:hAnsiTheme="minorHAnsi" w:cstheme="minorBidi"/>
          <w:b/>
          <w:sz w:val="24"/>
          <w:szCs w:val="24"/>
        </w:rPr>
      </w:pPr>
    </w:p>
    <w:p w:rsidRPr="00561040" w:rsidR="00BD45B0" w:rsidP="00FD3EEA" w:rsidRDefault="00BD45B0" w14:paraId="533A1DB3" w14:textId="77777777">
      <w:pPr>
        <w:pStyle w:val="ListParagraph"/>
        <w:spacing w:before="0" w:after="0" w:line="240" w:lineRule="auto"/>
        <w:contextualSpacing w:val="0"/>
        <w:rPr>
          <w:rFonts w:asciiTheme="minorHAnsi" w:hAnsiTheme="minorHAnsi" w:cstheme="minorHAnsi"/>
          <w:b/>
          <w:iCs/>
          <w:sz w:val="24"/>
          <w:szCs w:val="24"/>
        </w:rPr>
      </w:pPr>
    </w:p>
    <w:p w:rsidRPr="00561040" w:rsidR="0050706F" w:rsidP="00FD3EEA" w:rsidRDefault="0050706F" w14:paraId="77922D06" w14:textId="77777777">
      <w:pPr>
        <w:pStyle w:val="ListParagraph"/>
        <w:numPr>
          <w:ilvl w:val="0"/>
          <w:numId w:val="1"/>
        </w:numPr>
        <w:spacing w:before="0" w:after="0" w:line="240" w:lineRule="auto"/>
        <w:ind w:left="720"/>
        <w:contextualSpacing w:val="0"/>
        <w:rPr>
          <w:rFonts w:asciiTheme="minorHAnsi" w:hAnsiTheme="minorHAnsi" w:cstheme="minorHAnsi"/>
          <w:b/>
          <w:iCs/>
          <w:sz w:val="24"/>
          <w:szCs w:val="24"/>
        </w:rPr>
      </w:pPr>
    </w:p>
    <w:p w:rsidRPr="0050706F" w:rsidR="0050706F" w:rsidP="0050706F" w:rsidRDefault="0050706F" w14:paraId="3DD62695" w14:textId="77777777">
      <w:pPr>
        <w:pStyle w:val="ListParagraph"/>
        <w:rPr>
          <w:rFonts w:asciiTheme="minorHAnsi" w:hAnsiTheme="minorHAnsi" w:cstheme="minorHAnsi"/>
          <w:iCs/>
          <w:sz w:val="24"/>
          <w:szCs w:val="24"/>
        </w:rPr>
      </w:pPr>
    </w:p>
    <w:p w:rsidRPr="00BF12FD" w:rsidR="00207AFB" w:rsidP="00BF12FD" w:rsidRDefault="0050706F" w14:paraId="5B92EF14" w14:textId="77777777">
      <w:pPr>
        <w:pStyle w:val="ListParagraph"/>
        <w:numPr>
          <w:ilvl w:val="1"/>
          <w:numId w:val="1"/>
        </w:numPr>
        <w:spacing w:before="0" w:after="0" w:line="240" w:lineRule="auto"/>
        <w:ind w:left="1440"/>
        <w:contextualSpacing w:val="0"/>
        <w:rPr>
          <w:rFonts w:asciiTheme="minorHAnsi" w:hAnsiTheme="minorHAnsi" w:cstheme="minorHAnsi"/>
          <w:iCs/>
          <w:sz w:val="24"/>
          <w:szCs w:val="24"/>
        </w:rPr>
      </w:pPr>
    </w:p>
    <w:p w:rsidRPr="00BF12FD" w:rsidR="00207AFB" w:rsidP="00BF12FD" w:rsidRDefault="00FF2E21" w14:paraId="2EEAC103" w14:textId="77777777">
      <w:pPr>
        <w:pStyle w:val="ListParagraph"/>
        <w:numPr>
          <w:ilvl w:val="2"/>
          <w:numId w:val="1"/>
        </w:numPr>
        <w:spacing w:before="0" w:after="0" w:line="240" w:lineRule="auto"/>
        <w:ind w:left="2160"/>
        <w:contextualSpacing w:val="0"/>
        <w:rPr>
          <w:rFonts w:asciiTheme="minorHAnsi" w:hAnsiTheme="minorHAnsi" w:cstheme="minorHAnsi"/>
          <w:iCs/>
          <w:sz w:val="24"/>
          <w:szCs w:val="24"/>
        </w:rPr>
      </w:pPr>
    </w:p>
    <w:p w:rsidRPr="00BF12FD" w:rsidR="00207AFB" w:rsidP="00BF12FD" w:rsidRDefault="00FF2E21" w14:paraId="7EFB5565" w14:textId="77777777">
      <w:pPr>
        <w:pStyle w:val="ListParagraph"/>
        <w:numPr>
          <w:ilvl w:val="2"/>
          <w:numId w:val="1"/>
        </w:numPr>
        <w:spacing w:before="0" w:after="0" w:line="240" w:lineRule="auto"/>
        <w:ind w:left="2160"/>
        <w:contextualSpacing w:val="0"/>
        <w:rPr>
          <w:rFonts w:asciiTheme="minorHAnsi" w:hAnsiTheme="minorHAnsi" w:cstheme="minorHAnsi"/>
          <w:iCs/>
          <w:sz w:val="24"/>
          <w:szCs w:val="24"/>
        </w:rPr>
      </w:pPr>
    </w:p>
    <w:p w:rsidRPr="005439D7" w:rsidR="00FF2E21" w:rsidP="00FD3EEA" w:rsidRDefault="00FF2E21" w14:paraId="0B080492" w14:textId="77777777">
      <w:pPr>
        <w:pStyle w:val="ListParagraph"/>
        <w:numPr>
          <w:ilvl w:val="2"/>
          <w:numId w:val="1"/>
        </w:numPr>
        <w:spacing w:before="0" w:after="0" w:line="240" w:lineRule="auto"/>
        <w:ind w:left="2160"/>
        <w:contextualSpacing w:val="0"/>
        <w:rPr>
          <w:rFonts w:asciiTheme="minorHAnsi" w:hAnsiTheme="minorHAnsi" w:cstheme="minorHAnsi"/>
          <w:iCs/>
          <w:sz w:val="24"/>
          <w:szCs w:val="24"/>
        </w:rPr>
      </w:pPr>
    </w:p>
    <w:p w:rsidR="0050706F" w:rsidP="0050706F" w:rsidRDefault="0050706F" w14:paraId="4DA418B3" w14:textId="77777777">
      <w:pPr>
        <w:pStyle w:val="ListParagraph"/>
        <w:spacing w:before="0" w:after="0" w:line="240" w:lineRule="auto"/>
        <w:ind w:left="1440"/>
        <w:contextualSpacing w:val="0"/>
        <w:rPr>
          <w:rFonts w:asciiTheme="minorHAnsi" w:hAnsiTheme="minorHAnsi" w:cstheme="minorHAnsi"/>
          <w:iCs/>
          <w:sz w:val="24"/>
          <w:szCs w:val="24"/>
        </w:rPr>
      </w:pPr>
    </w:p>
    <w:p w:rsidRPr="00BF12FD" w:rsidR="005439D7" w:rsidP="00BF12FD" w:rsidRDefault="0050706F" w14:paraId="2B5465B1" w14:textId="77777777">
      <w:pPr>
        <w:pStyle w:val="ListParagraph"/>
        <w:numPr>
          <w:ilvl w:val="1"/>
          <w:numId w:val="1"/>
        </w:numPr>
        <w:spacing w:before="0" w:after="0" w:line="240" w:lineRule="auto"/>
        <w:ind w:left="1440"/>
        <w:contextualSpacing w:val="0"/>
        <w:rPr>
          <w:rFonts w:asciiTheme="minorHAnsi" w:hAnsiTheme="minorHAnsi" w:cstheme="minorHAnsi"/>
          <w:b/>
          <w:bCs/>
          <w:iCs/>
          <w:sz w:val="24"/>
          <w:szCs w:val="24"/>
        </w:rPr>
      </w:pPr>
    </w:p>
    <w:p w:rsidRPr="00BF12FD" w:rsidR="005439D7" w:rsidP="00BF12FD" w:rsidRDefault="00FF2E21" w14:paraId="5FCE08E5" w14:textId="77777777">
      <w:pPr>
        <w:pStyle w:val="ListParagraph"/>
        <w:numPr>
          <w:ilvl w:val="2"/>
          <w:numId w:val="1"/>
        </w:numPr>
        <w:tabs>
          <w:tab w:val="left" w:pos="2160"/>
        </w:tabs>
        <w:spacing w:before="0" w:after="0" w:line="240" w:lineRule="auto"/>
        <w:ind w:left="2160"/>
        <w:contextualSpacing w:val="0"/>
        <w:rPr>
          <w:rFonts w:asciiTheme="minorHAnsi" w:hAnsiTheme="minorHAnsi" w:cstheme="minorHAnsi"/>
          <w:iCs/>
          <w:sz w:val="24"/>
          <w:szCs w:val="24"/>
        </w:rPr>
      </w:pPr>
    </w:p>
    <w:p w:rsidRPr="00BF12FD" w:rsidR="005439D7" w:rsidP="00BF12FD" w:rsidRDefault="0050706F" w14:paraId="7E3831F9" w14:textId="77777777">
      <w:pPr>
        <w:pStyle w:val="ListParagraph"/>
        <w:numPr>
          <w:ilvl w:val="2"/>
          <w:numId w:val="1"/>
        </w:numPr>
        <w:spacing w:before="0" w:after="0" w:line="240" w:lineRule="auto"/>
        <w:ind w:left="2160"/>
        <w:contextualSpacing w:val="0"/>
        <w:rPr>
          <w:rFonts w:asciiTheme="minorHAnsi" w:hAnsiTheme="minorHAnsi" w:cstheme="minorHAnsi"/>
          <w:iCs/>
          <w:sz w:val="24"/>
          <w:szCs w:val="24"/>
        </w:rPr>
      </w:pPr>
    </w:p>
    <w:p w:rsidRPr="00BF12FD" w:rsidR="00334137" w:rsidP="00334137" w:rsidRDefault="00FF2E21" w14:paraId="4CE2162B" w14:textId="77777777">
      <w:pPr>
        <w:pStyle w:val="ListParagraph"/>
        <w:numPr>
          <w:ilvl w:val="2"/>
          <w:numId w:val="1"/>
        </w:numPr>
        <w:spacing w:before="0" w:after="0" w:line="240" w:lineRule="auto"/>
        <w:ind w:left="2160"/>
        <w:contextualSpacing w:val="0"/>
        <w:rPr>
          <w:rFonts w:asciiTheme="minorHAnsi" w:hAnsiTheme="minorHAnsi" w:cstheme="minorHAnsi"/>
          <w:iCs/>
          <w:sz w:val="24"/>
          <w:szCs w:val="24"/>
        </w:rPr>
      </w:pPr>
    </w:p>
    <w:p w:rsidRPr="005439D7" w:rsidR="00FF2E21" w:rsidP="00576086" w:rsidRDefault="00FF2E21" w14:paraId="18793B14" w14:textId="77777777">
      <w:pPr>
        <w:pStyle w:val="ListParagraph"/>
        <w:numPr>
          <w:ilvl w:val="3"/>
          <w:numId w:val="1"/>
        </w:numPr>
        <w:spacing w:before="0" w:after="0" w:line="240" w:lineRule="auto"/>
        <w:ind w:left="2880"/>
        <w:contextualSpacing w:val="0"/>
        <w:rPr>
          <w:rFonts w:asciiTheme="minorHAnsi" w:hAnsiTheme="minorHAnsi" w:cstheme="minorHAnsi"/>
          <w:iCs/>
          <w:sz w:val="24"/>
          <w:szCs w:val="24"/>
        </w:rPr>
      </w:pPr>
    </w:p>
    <w:p w:rsidRPr="000D748D" w:rsidR="00B42D37" w:rsidP="000D748D" w:rsidRDefault="0050706F" w14:paraId="0085ED85" w14:textId="77777777">
      <w:pPr>
        <w:pStyle w:val="ListParagraph"/>
        <w:spacing w:before="0" w:after="0" w:line="240" w:lineRule="auto"/>
        <w:rPr>
          <w:moveFrom w:author="Revision" w:date="2021-05-03T18:47:00Z" w:id="587"/>
        </w:rPr>
      </w:pPr>
      <w:moveFromRangeStart w:author="Revision" w:date="2021-05-03T18:47:00Z" w:name="move70960063" w:id="589"/>
    </w:p>
    <w:p w:rsidRPr="00CB50FD" w:rsidR="0050706F" w:rsidP="00576086" w:rsidRDefault="00E05D08" w14:paraId="69091B0E" w14:textId="77777777">
      <w:pPr>
        <w:pStyle w:val="ListParagraph"/>
        <w:numPr>
          <w:ilvl w:val="0"/>
          <w:numId w:val="1"/>
        </w:numPr>
        <w:tabs>
          <w:tab w:val="left" w:pos="720"/>
        </w:tabs>
        <w:spacing w:before="0" w:after="0" w:line="240" w:lineRule="auto"/>
        <w:ind w:left="720"/>
        <w:contextualSpacing w:val="0"/>
        <w:rPr>
          <w:rFonts w:asciiTheme="minorHAnsi" w:hAnsiTheme="minorHAnsi" w:cstheme="minorHAnsi"/>
          <w:b/>
          <w:bCs/>
          <w:iCs/>
          <w:sz w:val="24"/>
          <w:szCs w:val="24"/>
        </w:rPr>
      </w:pPr>
      <w:moveFrom w:author="Revision" w:date="2021-05-03T18:47:00Z" w:id="591">
        <w:r w:rsidRPr="00561040">
          <w:rPr>
            <w:rFonts w:asciiTheme="minorHAnsi" w:hAnsiTheme="minorHAnsi" w:cstheme="minorHAnsi"/>
            <w:b/>
            <w:bCs/>
            <w:iCs/>
            <w:sz w:val="24"/>
            <w:szCs w:val="24"/>
          </w:rPr>
          <w:t xml:space="preserve">Let’s talk </w:t>
        </w:r>
      </w:moveFrom>
      <w:moveFromRangeEnd w:id="589"/>
    </w:p>
    <w:p w:rsidRPr="00F7203C" w:rsidR="005439D7" w:rsidP="005439D7" w:rsidRDefault="005439D7" w14:paraId="1D5FE69B" w14:textId="77777777">
      <w:pPr>
        <w:pStyle w:val="ListParagraph"/>
        <w:spacing w:before="0" w:after="0" w:line="240" w:lineRule="auto"/>
        <w:ind w:left="1080"/>
        <w:contextualSpacing w:val="0"/>
        <w:rPr>
          <w:rFonts w:asciiTheme="minorHAnsi" w:hAnsiTheme="minorHAnsi" w:cstheme="minorHAnsi"/>
          <w:b/>
          <w:bCs/>
          <w:iCs/>
          <w:sz w:val="24"/>
          <w:szCs w:val="24"/>
        </w:rPr>
      </w:pPr>
    </w:p>
    <w:p w:rsidRPr="005439D7" w:rsidR="00FF2E21" w:rsidP="00576086" w:rsidRDefault="00FF2E21" w14:paraId="031E8382" w14:textId="77777777">
      <w:pPr>
        <w:pStyle w:val="ListParagraph"/>
        <w:numPr>
          <w:ilvl w:val="1"/>
          <w:numId w:val="1"/>
        </w:numPr>
        <w:spacing w:before="0" w:after="0" w:line="240" w:lineRule="auto"/>
        <w:ind w:left="1440"/>
        <w:contextualSpacing w:val="0"/>
        <w:rPr>
          <w:rFonts w:asciiTheme="minorHAnsi" w:hAnsiTheme="minorHAnsi" w:cstheme="minorHAnsi"/>
          <w:iCs/>
          <w:sz w:val="24"/>
          <w:szCs w:val="24"/>
        </w:rPr>
      </w:pPr>
    </w:p>
    <w:p w:rsidR="00F40FA7" w:rsidP="00576086" w:rsidRDefault="00F40FA7" w14:paraId="44A7B25F" w14:textId="77777777">
      <w:pPr>
        <w:pStyle w:val="ListParagraph"/>
        <w:spacing w:before="0" w:after="0" w:line="240" w:lineRule="auto"/>
        <w:ind w:left="1440"/>
        <w:contextualSpacing w:val="0"/>
        <w:rPr>
          <w:rFonts w:asciiTheme="minorHAnsi" w:hAnsiTheme="minorHAnsi" w:cstheme="minorHAnsi"/>
          <w:iCs/>
          <w:sz w:val="24"/>
          <w:szCs w:val="24"/>
        </w:rPr>
      </w:pPr>
    </w:p>
    <w:p w:rsidRPr="00BF12FD" w:rsidR="005439D7" w:rsidP="00BF12FD" w:rsidRDefault="00F40FA7" w14:paraId="7072BD6E" w14:textId="77777777">
      <w:pPr>
        <w:pStyle w:val="ListParagraph"/>
        <w:numPr>
          <w:ilvl w:val="1"/>
          <w:numId w:val="1"/>
        </w:numPr>
        <w:spacing w:before="0" w:after="0" w:line="240" w:lineRule="auto"/>
        <w:ind w:left="1440"/>
        <w:contextualSpacing w:val="0"/>
        <w:rPr>
          <w:rFonts w:asciiTheme="minorHAnsi" w:hAnsiTheme="minorHAnsi" w:cstheme="minorHAnsi"/>
          <w:iCs/>
          <w:sz w:val="24"/>
          <w:szCs w:val="24"/>
        </w:rPr>
      </w:pPr>
    </w:p>
    <w:p w:rsidRPr="00BF12FD" w:rsidR="005439D7" w:rsidP="00BF12FD" w:rsidRDefault="00F7203C" w14:paraId="7CDA0A69" w14:textId="77777777">
      <w:pPr>
        <w:pStyle w:val="ListParagraph"/>
        <w:numPr>
          <w:ilvl w:val="2"/>
          <w:numId w:val="1"/>
        </w:numPr>
        <w:spacing w:before="0" w:after="0" w:line="240" w:lineRule="auto"/>
        <w:ind w:left="2160"/>
        <w:contextualSpacing w:val="0"/>
        <w:rPr>
          <w:rFonts w:asciiTheme="minorHAnsi" w:hAnsiTheme="minorHAnsi" w:cstheme="minorHAnsi"/>
          <w:iCs/>
          <w:sz w:val="24"/>
          <w:szCs w:val="24"/>
        </w:rPr>
      </w:pPr>
    </w:p>
    <w:p w:rsidRPr="001E0E31" w:rsidR="001E0E31" w:rsidP="000D748D" w:rsidRDefault="00E05D08" w14:paraId="53CE5C3F" w14:textId="77777777">
      <w:pPr>
        <w:pStyle w:val="ListParagraph"/>
        <w:numPr>
          <w:ilvl w:val="1"/>
          <w:numId w:val="1"/>
        </w:numPr>
        <w:spacing w:before="0" w:after="0" w:line="240" w:lineRule="auto"/>
        <w:ind w:left="1440"/>
        <w:contextualSpacing w:val="0"/>
        <w:rPr>
          <w:moveFrom w:author="Revision" w:date="2021-05-03T18:47:00Z" w:id="601"/>
          <w:rFonts w:asciiTheme="minorHAnsi" w:hAnsiTheme="minorHAnsi" w:cstheme="minorHAnsi"/>
          <w:iCs/>
          <w:sz w:val="24"/>
          <w:szCs w:val="24"/>
        </w:rPr>
      </w:pPr>
      <w:moveFromRangeStart w:author="Revision" w:date="2021-05-03T18:47:00Z" w:name="move70960064" w:id="602"/>
      <w:moveFrom w:author="Revision" w:date="2021-05-03T18:47:00Z" w:id="603">
        <w:r>
          <w:rPr>
            <w:rFonts w:asciiTheme="minorHAnsi" w:hAnsiTheme="minorHAnsi" w:cstheme="minorHAnsi"/>
            <w:iCs/>
            <w:sz w:val="24"/>
            <w:szCs w:val="24"/>
          </w:rPr>
          <w:t>What are some reasons why someone wouldn’t wear a mask when they were out in public?</w:t>
        </w:r>
      </w:moveFrom>
    </w:p>
    <w:moveFromRangeEnd w:id="602"/>
    <w:p w:rsidRPr="00BF12FD" w:rsidR="005439D7" w:rsidP="00BF12FD" w:rsidRDefault="00F7203C" w14:paraId="2EB5D1B4" w14:textId="77777777">
      <w:pPr>
        <w:pStyle w:val="ListParagraph"/>
        <w:numPr>
          <w:ilvl w:val="3"/>
          <w:numId w:val="1"/>
        </w:numPr>
        <w:spacing w:before="0" w:after="0" w:line="240" w:lineRule="auto"/>
        <w:ind w:left="2880"/>
        <w:contextualSpacing w:val="0"/>
        <w:rPr>
          <w:rFonts w:asciiTheme="minorHAnsi" w:hAnsiTheme="minorHAnsi" w:cstheme="minorHAnsi"/>
          <w:iCs/>
          <w:sz w:val="24"/>
          <w:szCs w:val="24"/>
        </w:rPr>
      </w:pPr>
    </w:p>
    <w:p w:rsidR="00F40FA7" w:rsidP="00F40FA7" w:rsidRDefault="00F40FA7" w14:paraId="103AA0B0" w14:textId="77777777">
      <w:pPr>
        <w:pStyle w:val="ListParagraph"/>
        <w:spacing w:before="0" w:after="0" w:line="240" w:lineRule="auto"/>
        <w:ind w:left="1440"/>
        <w:contextualSpacing w:val="0"/>
        <w:rPr>
          <w:rFonts w:asciiTheme="minorHAnsi" w:hAnsiTheme="minorHAnsi" w:cstheme="minorHAnsi"/>
          <w:iCs/>
          <w:sz w:val="24"/>
          <w:szCs w:val="24"/>
        </w:rPr>
      </w:pPr>
    </w:p>
    <w:p w:rsidRPr="00561040" w:rsidR="00BD45B0" w:rsidP="00576086" w:rsidRDefault="003E76BE" w14:paraId="34333F8D" w14:textId="77777777">
      <w:pPr>
        <w:pStyle w:val="ListParagraph"/>
        <w:numPr>
          <w:ilvl w:val="0"/>
          <w:numId w:val="1"/>
        </w:numPr>
        <w:spacing w:before="0" w:after="0" w:line="240" w:lineRule="auto"/>
        <w:ind w:left="720"/>
        <w:rPr>
          <w:rFonts w:asciiTheme="minorHAnsi" w:hAnsiTheme="minorHAnsi" w:cstheme="minorHAnsi"/>
          <w:b/>
          <w:bCs/>
          <w:iCs/>
          <w:sz w:val="24"/>
          <w:szCs w:val="24"/>
        </w:rPr>
      </w:pPr>
    </w:p>
    <w:p w:rsidRPr="00561040" w:rsidR="003E76BE" w:rsidP="003E76BE" w:rsidRDefault="003E76BE" w14:paraId="2D19E63B" w14:textId="77777777">
      <w:pPr>
        <w:pStyle w:val="ListParagraph"/>
        <w:spacing w:before="0" w:after="0" w:line="240" w:lineRule="auto"/>
        <w:rPr>
          <w:rFonts w:asciiTheme="minorHAnsi" w:hAnsiTheme="minorHAnsi" w:cstheme="minorHAnsi"/>
          <w:b/>
          <w:bCs/>
          <w:iCs/>
          <w:sz w:val="24"/>
          <w:szCs w:val="24"/>
        </w:rPr>
      </w:pPr>
    </w:p>
    <w:p w:rsidRPr="00561040" w:rsidR="003E76BE" w:rsidP="00576086" w:rsidRDefault="003E76BE" w14:paraId="55A22F63" w14:textId="77777777">
      <w:pPr>
        <w:pStyle w:val="ListParagraph"/>
        <w:numPr>
          <w:ilvl w:val="1"/>
          <w:numId w:val="1"/>
        </w:numPr>
        <w:spacing w:before="0" w:after="0" w:line="240" w:lineRule="auto"/>
        <w:ind w:left="1440"/>
        <w:rPr>
          <w:rFonts w:asciiTheme="minorHAnsi" w:hAnsiTheme="minorHAnsi" w:cstheme="minorHAnsi"/>
          <w:b/>
          <w:bCs/>
          <w:iCs/>
          <w:sz w:val="24"/>
          <w:szCs w:val="24"/>
        </w:rPr>
      </w:pPr>
    </w:p>
    <w:p w:rsidR="003E76BE" w:rsidP="00576086" w:rsidRDefault="003E76BE" w14:paraId="4A00CD85" w14:textId="77777777">
      <w:pPr>
        <w:pStyle w:val="ListParagraph"/>
        <w:spacing w:before="0" w:after="0" w:line="240" w:lineRule="auto"/>
        <w:ind w:left="1440"/>
        <w:rPr>
          <w:rFonts w:asciiTheme="minorHAnsi" w:hAnsiTheme="minorHAnsi" w:cstheme="minorHAnsi"/>
          <w:iCs/>
          <w:sz w:val="24"/>
          <w:szCs w:val="24"/>
        </w:rPr>
      </w:pPr>
    </w:p>
    <w:p w:rsidRPr="00BF12FD" w:rsidR="003156CB" w:rsidP="003156CB" w:rsidRDefault="003E76BE" w14:paraId="1BD93804"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Pr="000D748D" w:rsidR="00E05D08" w:rsidP="000D748D" w:rsidRDefault="003E76BE" w14:paraId="6FCCC69E" w14:textId="77777777">
      <w:pPr>
        <w:pStyle w:val="ListParagraph"/>
        <w:numPr>
          <w:ilvl w:val="1"/>
          <w:numId w:val="1"/>
        </w:numPr>
        <w:ind w:left="1440"/>
        <w:rPr>
          <w:moveFrom w:author="Revision" w:date="2021-05-03T18:47:00Z" w:id="616"/>
        </w:rPr>
      </w:pPr>
      <w:r xmlns:w="http://schemas.openxmlformats.org/wordprocessingml/2006/main" w:rsidR="00233798">
        <w:rPr>
          <w:iCs/>
          <w:sz w:val="24"/>
          <w:szCs w:val="24"/>
        </w:rPr>
        <w:t>would prefer</w:t>
      </w:r>
      <w:moveFromRangeStart w:author="Revision" w:date="2021-05-03T18:47:00Z" w:name="move70960065" w:id="619"/>
      <w:moveFrom w:author="Revision" w:date="2021-05-03T18:47:00Z" w:id="620">
        <w:r w:rsidRPr="000D748D" w:rsidR="00E05D08">
          <w:rPr>
            <w:sz w:val="24"/>
          </w:rPr>
          <w:t>How well does it work at preventing the spread of COVID-19?</w:t>
        </w:r>
      </w:moveFrom>
    </w:p>
    <w:moveFromRangeEnd w:id="619"/>
    <w:p w:rsidR="003E76BE" w:rsidP="003E76BE" w:rsidRDefault="003E76BE" w14:paraId="1DEC88B9" w14:textId="77777777">
      <w:pPr>
        <w:pStyle w:val="ListParagraph"/>
        <w:spacing w:before="0" w:after="0" w:line="240" w:lineRule="auto"/>
        <w:ind w:left="1440"/>
        <w:rPr>
          <w:rFonts w:asciiTheme="minorHAnsi" w:hAnsiTheme="minorHAnsi" w:cstheme="minorHAnsi"/>
          <w:iCs/>
          <w:sz w:val="24"/>
          <w:szCs w:val="24"/>
        </w:rPr>
      </w:pPr>
    </w:p>
    <w:p w:rsidRPr="00BF12FD" w:rsidR="00A23B94" w:rsidP="00BF12FD" w:rsidRDefault="00C110A2" w14:paraId="1645D549" w14:textId="77777777">
      <w:pPr>
        <w:pStyle w:val="ListParagraph"/>
        <w:numPr>
          <w:ilvl w:val="1"/>
          <w:numId w:val="1"/>
        </w:numPr>
        <w:tabs>
          <w:tab w:val="left" w:pos="1440"/>
        </w:tabs>
        <w:spacing w:before="0" w:after="0" w:line="240" w:lineRule="auto"/>
        <w:ind w:left="1440"/>
        <w:rPr>
          <w:rFonts w:asciiTheme="minorHAnsi" w:hAnsiTheme="minorHAnsi" w:cstheme="minorHAnsi"/>
          <w:b/>
          <w:bCs/>
          <w:iCs/>
          <w:sz w:val="24"/>
          <w:szCs w:val="24"/>
        </w:rPr>
      </w:pPr>
    </w:p>
    <w:p w:rsidRPr="00561040" w:rsidR="003E76BE" w:rsidP="00576086" w:rsidRDefault="003E76BE" w14:paraId="10140E37" w14:textId="77777777">
      <w:pPr>
        <w:pStyle w:val="ListParagraph"/>
        <w:numPr>
          <w:ilvl w:val="2"/>
          <w:numId w:val="1"/>
        </w:numPr>
        <w:spacing w:before="0" w:after="0" w:line="240" w:lineRule="auto"/>
        <w:ind w:left="2160"/>
        <w:rPr>
          <w:rFonts w:asciiTheme="minorHAnsi" w:hAnsiTheme="minorHAnsi" w:cstheme="minorHAnsi"/>
          <w:b/>
          <w:bCs/>
          <w:iCs/>
          <w:sz w:val="24"/>
          <w:szCs w:val="24"/>
        </w:rPr>
      </w:pPr>
    </w:p>
    <w:p w:rsidRPr="00576086" w:rsidR="003E76BE" w:rsidP="00576086" w:rsidRDefault="003E76BE" w14:paraId="6C720C66" w14:textId="77777777">
      <w:pPr>
        <w:spacing w:before="0" w:after="0" w:line="240" w:lineRule="auto"/>
        <w:rPr>
          <w:rFonts w:asciiTheme="minorHAnsi" w:hAnsiTheme="minorHAnsi" w:cstheme="minorHAnsi"/>
          <w:iCs/>
          <w:sz w:val="24"/>
          <w:szCs w:val="24"/>
        </w:rPr>
      </w:pPr>
    </w:p>
    <w:p w:rsidRPr="00561040" w:rsidR="003E76BE" w:rsidP="00576086" w:rsidRDefault="003E76BE" w14:paraId="6E529CA3" w14:textId="77777777">
      <w:pPr>
        <w:pStyle w:val="ListParagraph"/>
        <w:numPr>
          <w:ilvl w:val="0"/>
          <w:numId w:val="1"/>
        </w:numPr>
        <w:spacing w:before="0" w:after="0" w:line="240" w:lineRule="auto"/>
        <w:ind w:left="720"/>
        <w:rPr>
          <w:rFonts w:asciiTheme="minorHAnsi" w:hAnsiTheme="minorHAnsi" w:cstheme="minorHAnsi"/>
          <w:b/>
          <w:bCs/>
          <w:iCs/>
          <w:sz w:val="24"/>
          <w:szCs w:val="24"/>
        </w:rPr>
      </w:pPr>
    </w:p>
    <w:p w:rsidR="003E76BE" w:rsidP="003E76BE" w:rsidRDefault="003E76BE" w14:paraId="72501585" w14:textId="77777777">
      <w:pPr>
        <w:pStyle w:val="ListParagraph"/>
        <w:spacing w:before="0" w:after="0" w:line="240" w:lineRule="auto"/>
        <w:rPr>
          <w:rFonts w:asciiTheme="minorHAnsi" w:hAnsiTheme="minorHAnsi" w:cstheme="minorHAnsi"/>
          <w:iCs/>
          <w:sz w:val="24"/>
          <w:szCs w:val="24"/>
        </w:rPr>
      </w:pPr>
    </w:p>
    <w:p w:rsidR="003E76BE" w:rsidP="00576086" w:rsidRDefault="00B32ACC" w14:paraId="05567659" w14:textId="77777777">
      <w:pPr>
        <w:pStyle w:val="ListParagraph"/>
        <w:numPr>
          <w:ilvl w:val="1"/>
          <w:numId w:val="1"/>
        </w:numPr>
        <w:tabs>
          <w:tab w:val="left" w:pos="1440"/>
        </w:tabs>
        <w:spacing w:before="0" w:after="0" w:line="240" w:lineRule="auto"/>
        <w:ind w:left="1440"/>
        <w:rPr>
          <w:rFonts w:asciiTheme="minorHAnsi" w:hAnsiTheme="minorHAnsi" w:cstheme="minorHAnsi"/>
          <w:iCs/>
          <w:sz w:val="24"/>
          <w:szCs w:val="24"/>
        </w:rPr>
      </w:pPr>
    </w:p>
    <w:p w:rsidR="003E76BE" w:rsidP="003E76BE" w:rsidRDefault="003E76BE" w14:paraId="6106DE84" w14:textId="77777777">
      <w:pPr>
        <w:pStyle w:val="ListParagraph"/>
        <w:spacing w:before="0" w:after="0" w:line="240" w:lineRule="auto"/>
        <w:ind w:left="1440"/>
        <w:rPr>
          <w:rFonts w:asciiTheme="minorHAnsi" w:hAnsiTheme="minorHAnsi" w:cstheme="minorHAnsi"/>
          <w:iCs/>
          <w:sz w:val="24"/>
          <w:szCs w:val="24"/>
        </w:rPr>
      </w:pPr>
    </w:p>
    <w:p w:rsidRPr="00BF12FD" w:rsidR="005439D7" w:rsidP="00BF12FD" w:rsidRDefault="00B32ACC" w14:paraId="5F9351E8"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Pr="00BF12FD" w:rsidR="005439D7" w:rsidP="00BF12FD" w:rsidRDefault="00B32ACC" w14:paraId="31BA16F6" w14:textId="77777777">
      <w:pPr>
        <w:pStyle w:val="ListParagraph"/>
        <w:numPr>
          <w:ilvl w:val="2"/>
          <w:numId w:val="1"/>
        </w:numPr>
        <w:tabs>
          <w:tab w:val="left" w:pos="2160"/>
        </w:tabs>
        <w:spacing w:before="0" w:after="0" w:line="240" w:lineRule="auto"/>
        <w:ind w:left="2160"/>
        <w:rPr>
          <w:rFonts w:asciiTheme="minorHAnsi" w:hAnsiTheme="minorHAnsi" w:cstheme="minorHAnsi"/>
          <w:iCs/>
          <w:sz w:val="24"/>
          <w:szCs w:val="24"/>
        </w:rPr>
      </w:pPr>
    </w:p>
    <w:p w:rsidRPr="005439D7" w:rsidR="003E76BE" w:rsidP="00576086" w:rsidRDefault="00B32ACC" w14:paraId="4B0FA180" w14:textId="77777777">
      <w:pPr>
        <w:pStyle w:val="ListParagraph"/>
        <w:numPr>
          <w:ilvl w:val="2"/>
          <w:numId w:val="1"/>
        </w:numPr>
        <w:tabs>
          <w:tab w:val="left" w:pos="2160"/>
        </w:tabs>
        <w:spacing w:before="0" w:after="0" w:line="240" w:lineRule="auto"/>
        <w:ind w:left="2160"/>
        <w:rPr>
          <w:rFonts w:asciiTheme="minorHAnsi" w:hAnsiTheme="minorHAnsi" w:cstheme="minorHAnsi"/>
          <w:iCs/>
          <w:sz w:val="24"/>
          <w:szCs w:val="24"/>
        </w:rPr>
      </w:pPr>
    </w:p>
    <w:p w:rsidRPr="00BF12FD" w:rsidR="00103A3F" w:rsidP="00BF12FD" w:rsidRDefault="00103A3F" w14:paraId="31B385F1" w14:textId="77777777">
      <w:pPr>
        <w:spacing w:before="0" w:after="0" w:line="240" w:lineRule="auto"/>
        <w:rPr>
          <w:rFonts w:asciiTheme="minorHAnsi" w:hAnsiTheme="minorHAnsi" w:cstheme="minorHAnsi"/>
          <w:iCs/>
          <w:sz w:val="24"/>
          <w:szCs w:val="24"/>
        </w:rPr>
      </w:pPr>
    </w:p>
    <w:p w:rsidRPr="005439D7" w:rsidR="00103A3F" w:rsidP="00576086" w:rsidRDefault="00B32ACC" w14:paraId="4F262B3E" w14:textId="77777777">
      <w:pPr>
        <w:pStyle w:val="ListParagraph"/>
        <w:numPr>
          <w:ilvl w:val="0"/>
          <w:numId w:val="1"/>
        </w:numPr>
        <w:spacing w:before="0" w:after="0" w:line="240" w:lineRule="auto"/>
        <w:ind w:left="720"/>
        <w:rPr>
          <w:rFonts w:asciiTheme="minorHAnsi" w:hAnsiTheme="minorHAnsi" w:cstheme="minorBidi"/>
          <w:sz w:val="24"/>
          <w:szCs w:val="24"/>
        </w:rPr>
      </w:pPr>
    </w:p>
    <w:p w:rsidR="005439D7" w:rsidP="005439D7" w:rsidRDefault="005439D7" w14:paraId="0655C850" w14:textId="77777777">
      <w:pPr>
        <w:pStyle w:val="ListParagraph"/>
        <w:spacing w:before="0" w:after="0" w:line="240" w:lineRule="auto"/>
        <w:ind w:left="1080"/>
        <w:rPr>
          <w:rFonts w:asciiTheme="minorHAnsi" w:hAnsiTheme="minorHAnsi" w:cstheme="minorHAnsi"/>
          <w:iCs/>
          <w:sz w:val="24"/>
          <w:szCs w:val="24"/>
          <w:highlight w:val="yellow"/>
        </w:rPr>
      </w:pPr>
    </w:p>
    <w:p w:rsidRPr="00564D35" w:rsidR="005439D7" w:rsidP="00564D35" w:rsidRDefault="004565D5" w14:paraId="23F24FEC"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Pr="00564D35" w:rsidR="005439D7" w:rsidP="00564D35" w:rsidRDefault="004565D5" w14:paraId="21F0E6AE"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576086" w:rsidR="00103A3F" w:rsidP="00FA06A8" w:rsidRDefault="004565D5" w14:paraId="31CE61CD"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103A3F" w:rsidP="00103A3F" w:rsidRDefault="00103A3F" w14:paraId="558ABEFA" w14:textId="77777777">
      <w:pPr>
        <w:pStyle w:val="ListParagraph"/>
        <w:spacing w:before="0" w:after="0" w:line="240" w:lineRule="auto"/>
        <w:rPr>
          <w:rFonts w:asciiTheme="minorHAnsi" w:hAnsiTheme="minorHAnsi" w:cstheme="minorHAnsi"/>
          <w:iCs/>
          <w:sz w:val="24"/>
          <w:szCs w:val="24"/>
        </w:rPr>
      </w:pPr>
    </w:p>
    <w:p w:rsidRPr="00561040" w:rsidR="004565D5" w:rsidP="00FA06A8" w:rsidRDefault="004565D5" w14:paraId="46CD5DED" w14:textId="77777777">
      <w:pPr>
        <w:pStyle w:val="ListParagraph"/>
        <w:numPr>
          <w:ilvl w:val="0"/>
          <w:numId w:val="1"/>
        </w:numPr>
        <w:spacing w:before="0" w:after="0" w:line="240" w:lineRule="auto"/>
        <w:ind w:left="720"/>
        <w:rPr>
          <w:rFonts w:asciiTheme="minorHAnsi" w:hAnsiTheme="minorHAnsi" w:cstheme="minorHAnsi"/>
          <w:b/>
          <w:bCs/>
          <w:iCs/>
          <w:sz w:val="24"/>
          <w:szCs w:val="24"/>
        </w:rPr>
      </w:pPr>
    </w:p>
    <w:p w:rsidRPr="00561040" w:rsidR="005439D7" w:rsidP="00FA06A8" w:rsidRDefault="005439D7" w14:paraId="4F993685" w14:textId="77777777">
      <w:pPr>
        <w:pStyle w:val="ListParagraph"/>
        <w:spacing w:before="0" w:after="0" w:line="240" w:lineRule="auto"/>
        <w:rPr>
          <w:rFonts w:asciiTheme="minorHAnsi" w:hAnsiTheme="minorHAnsi" w:cstheme="minorHAnsi"/>
          <w:b/>
          <w:bCs/>
          <w:iCs/>
          <w:sz w:val="24"/>
          <w:szCs w:val="24"/>
        </w:rPr>
      </w:pPr>
    </w:p>
    <w:p w:rsidR="004565D5" w:rsidP="00FA06A8" w:rsidRDefault="004565D5" w14:paraId="43CD7BF6" w14:textId="77777777">
      <w:pPr>
        <w:pStyle w:val="ListParagraph"/>
        <w:numPr>
          <w:ilvl w:val="0"/>
          <w:numId w:val="1"/>
        </w:numPr>
        <w:spacing w:before="0" w:after="0" w:line="240" w:lineRule="auto"/>
        <w:ind w:left="720"/>
        <w:rPr>
          <w:rFonts w:asciiTheme="minorHAnsi" w:hAnsiTheme="minorHAnsi" w:cstheme="minorHAnsi"/>
          <w:b/>
          <w:bCs/>
          <w:iCs/>
          <w:sz w:val="24"/>
          <w:szCs w:val="24"/>
        </w:rPr>
      </w:pPr>
    </w:p>
    <w:p w:rsidRPr="00FA06A8" w:rsidR="00FA06A8" w:rsidP="00FA06A8" w:rsidRDefault="00FA06A8" w14:paraId="3D195892" w14:textId="77777777">
      <w:pPr>
        <w:spacing w:before="0" w:after="0" w:line="240" w:lineRule="auto"/>
        <w:rPr>
          <w:rFonts w:asciiTheme="minorHAnsi" w:hAnsiTheme="minorHAnsi" w:cstheme="minorHAnsi"/>
          <w:b/>
          <w:bCs/>
          <w:iCs/>
          <w:sz w:val="24"/>
          <w:szCs w:val="24"/>
        </w:rPr>
      </w:pPr>
    </w:p>
    <w:p w:rsidR="00103A3F" w:rsidP="00FA06A8" w:rsidRDefault="004565D5" w14:paraId="1067A877"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Pr="00103A3F" w:rsidR="005439D7" w:rsidP="005439D7" w:rsidRDefault="005439D7" w14:paraId="73B6A562" w14:textId="77777777">
      <w:pPr>
        <w:pStyle w:val="ListParagraph"/>
        <w:spacing w:before="0" w:after="0" w:line="240" w:lineRule="auto"/>
        <w:ind w:left="1800"/>
        <w:rPr>
          <w:rFonts w:asciiTheme="minorHAnsi" w:hAnsiTheme="minorHAnsi" w:cstheme="minorHAnsi"/>
          <w:iCs/>
          <w:sz w:val="24"/>
          <w:szCs w:val="24"/>
        </w:rPr>
      </w:pPr>
    </w:p>
    <w:p w:rsidR="00F03811" w:rsidP="006A41E6" w:rsidRDefault="00F03811" w14:paraId="40F39DBB" w14:textId="77777777">
      <w:pPr>
        <w:pStyle w:val="ListParagraph"/>
        <w:spacing w:before="0" w:after="0" w:line="240" w:lineRule="auto"/>
        <w:rPr>
          <w:rFonts w:asciiTheme="minorHAnsi" w:hAnsiTheme="minorHAnsi" w:cstheme="minorHAnsi"/>
          <w:iCs/>
          <w:sz w:val="24"/>
          <w:szCs w:val="24"/>
        </w:rPr>
      </w:pPr>
    </w:p>
    <w:p w:rsidRPr="004A2187" w:rsidR="00F03811" w:rsidP="00F03811" w:rsidRDefault="00F03811" w14:paraId="5CF6F5F5" w14:textId="77777777">
      <w:pPr>
        <w:spacing w:before="0" w:after="0" w:line="240" w:lineRule="auto"/>
        <w:rPr>
          <w:rFonts w:asciiTheme="minorHAnsi" w:hAnsiTheme="minorHAnsi" w:cstheme="minorHAnsi"/>
          <w:b/>
          <w:bCs/>
          <w:caps/>
          <w:sz w:val="24"/>
          <w:szCs w:val="24"/>
          <w:u w:val="single"/>
        </w:rPr>
      </w:pPr>
    </w:p>
    <w:p w:rsidR="006A41E6" w:rsidP="006A41E6" w:rsidRDefault="006A41E6" w14:paraId="0946AED8" w14:textId="77777777">
      <w:pPr>
        <w:pStyle w:val="ListParagraph"/>
        <w:spacing w:before="0" w:after="0" w:line="240" w:lineRule="auto"/>
        <w:rPr>
          <w:rFonts w:asciiTheme="minorHAnsi" w:hAnsiTheme="minorHAnsi" w:cstheme="minorHAnsi"/>
          <w:iCs/>
          <w:sz w:val="24"/>
          <w:szCs w:val="24"/>
        </w:rPr>
      </w:pPr>
    </w:p>
    <w:p w:rsidRPr="00C136E1" w:rsidR="00C110A2" w:rsidP="006D70AC" w:rsidRDefault="00BE13C2" w14:paraId="77AE4B17" w14:textId="77777777">
      <w:pPr>
        <w:pStyle w:val="ListParagraph"/>
        <w:numPr>
          <w:ilvl w:val="0"/>
          <w:numId w:val="1"/>
        </w:numPr>
        <w:spacing w:before="0" w:after="0" w:line="240" w:lineRule="auto"/>
        <w:ind w:left="720"/>
        <w:rPr>
          <w:rFonts w:asciiTheme="minorHAnsi" w:hAnsiTheme="minorHAnsi" w:cstheme="minorHAnsi"/>
          <w:b/>
          <w:bCs/>
          <w:iCs/>
          <w:sz w:val="24"/>
          <w:szCs w:val="24"/>
        </w:rPr>
      </w:pPr>
    </w:p>
    <w:p w:rsidR="002D3FE5" w:rsidP="002D3FE5" w:rsidRDefault="002D3FE5" w14:paraId="74839B27" w14:textId="77777777">
      <w:pPr>
        <w:pStyle w:val="ListParagraph"/>
        <w:spacing w:before="0" w:after="0" w:line="240" w:lineRule="auto"/>
        <w:rPr>
          <w:rFonts w:asciiTheme="minorHAnsi" w:hAnsiTheme="minorHAnsi" w:cstheme="minorHAnsi"/>
          <w:iCs/>
          <w:sz w:val="24"/>
          <w:szCs w:val="24"/>
        </w:rPr>
      </w:pPr>
    </w:p>
    <w:p w:rsidRPr="00564D35" w:rsidR="006D70AC" w:rsidP="00564D35" w:rsidRDefault="00C110A2" w14:paraId="77E41349"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Pr="00564D35" w:rsidR="00207AFB" w:rsidP="00564D35" w:rsidRDefault="00386741" w14:paraId="03C4DBEC" w14:textId="77777777">
      <w:pPr>
        <w:pStyle w:val="ListParagraph"/>
        <w:numPr>
          <w:ilvl w:val="2"/>
          <w:numId w:val="1"/>
        </w:numPr>
        <w:tabs>
          <w:tab w:val="left" w:pos="2160"/>
        </w:tabs>
        <w:spacing w:before="0" w:after="0" w:line="240" w:lineRule="auto"/>
        <w:ind w:left="2160"/>
        <w:rPr>
          <w:rFonts w:asciiTheme="minorHAnsi" w:hAnsiTheme="minorHAnsi" w:cstheme="minorHAnsi"/>
          <w:iCs/>
          <w:sz w:val="24"/>
          <w:szCs w:val="24"/>
        </w:rPr>
      </w:pPr>
    </w:p>
    <w:p w:rsidRPr="00564D35" w:rsidR="00207AFB" w:rsidP="00564D35" w:rsidRDefault="007458BD" w14:paraId="32359EB6" w14:textId="77777777">
      <w:pPr>
        <w:pStyle w:val="ListParagraph"/>
        <w:numPr>
          <w:ilvl w:val="2"/>
          <w:numId w:val="1"/>
        </w:numPr>
        <w:tabs>
          <w:tab w:val="left" w:pos="2160"/>
        </w:tabs>
        <w:spacing w:before="0" w:after="0" w:line="240" w:lineRule="auto"/>
        <w:ind w:left="2160"/>
        <w:rPr>
          <w:rFonts w:asciiTheme="minorHAnsi" w:hAnsiTheme="minorHAnsi" w:cstheme="minorHAnsi"/>
          <w:iCs/>
          <w:sz w:val="24"/>
          <w:szCs w:val="24"/>
        </w:rPr>
      </w:pPr>
    </w:p>
    <w:p w:rsidRPr="00564D35" w:rsidR="00207AFB" w:rsidP="00564D35" w:rsidRDefault="002D3FE5" w14:paraId="4E168BE0" w14:textId="77777777">
      <w:pPr>
        <w:pStyle w:val="ListParagraph"/>
        <w:numPr>
          <w:ilvl w:val="2"/>
          <w:numId w:val="1"/>
        </w:numPr>
        <w:tabs>
          <w:tab w:val="left" w:pos="2160"/>
        </w:tabs>
        <w:spacing w:before="0" w:after="0" w:line="240" w:lineRule="auto"/>
        <w:ind w:left="2160"/>
        <w:rPr>
          <w:rFonts w:asciiTheme="minorHAnsi" w:hAnsiTheme="minorHAnsi" w:cstheme="minorHAnsi"/>
          <w:iCs/>
          <w:sz w:val="24"/>
          <w:szCs w:val="24"/>
        </w:rPr>
      </w:pPr>
    </w:p>
    <w:p w:rsidR="002D3FE5" w:rsidP="00845F3F" w:rsidRDefault="002D3FE5" w14:paraId="5200EF75"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2D3FE5" w:rsidP="002D3FE5" w:rsidRDefault="002D3FE5" w14:paraId="08EF489A" w14:textId="77777777">
      <w:pPr>
        <w:pStyle w:val="ListParagraph"/>
        <w:spacing w:before="0" w:after="0" w:line="240" w:lineRule="auto"/>
        <w:ind w:left="2880"/>
        <w:rPr>
          <w:rFonts w:asciiTheme="minorHAnsi" w:hAnsiTheme="minorHAnsi" w:cstheme="minorHAnsi"/>
          <w:iCs/>
          <w:sz w:val="24"/>
          <w:szCs w:val="24"/>
        </w:rPr>
      </w:pPr>
    </w:p>
    <w:p w:rsidRPr="00564D35" w:rsidR="00845F3F" w:rsidP="00564D35" w:rsidRDefault="002D3FE5" w14:paraId="5EC10167" w14:textId="77777777">
      <w:pPr>
        <w:pStyle w:val="ListParagraph"/>
        <w:numPr>
          <w:ilvl w:val="1"/>
          <w:numId w:val="1"/>
        </w:numPr>
        <w:spacing w:before="0" w:after="0" w:line="240" w:lineRule="auto"/>
        <w:ind w:left="1530"/>
        <w:rPr>
          <w:rFonts w:asciiTheme="minorHAnsi" w:hAnsiTheme="minorHAnsi" w:cstheme="minorHAnsi"/>
          <w:b/>
          <w:bCs/>
          <w:iCs/>
          <w:sz w:val="24"/>
          <w:szCs w:val="24"/>
        </w:rPr>
      </w:pPr>
    </w:p>
    <w:p w:rsidRPr="00845F3F" w:rsidR="002D3FE5" w:rsidP="00845F3F" w:rsidRDefault="000E3B2B" w14:paraId="2D5FB4DF"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561040" w:rsidR="00545985" w:rsidP="00545985" w:rsidRDefault="00545985" w14:paraId="4BAA8A6E" w14:textId="77777777">
      <w:pPr>
        <w:spacing w:before="0" w:after="0" w:line="240" w:lineRule="auto"/>
        <w:rPr>
          <w:rFonts w:asciiTheme="minorHAnsi" w:hAnsiTheme="minorHAnsi" w:cstheme="minorHAnsi"/>
          <w:b/>
          <w:bCs/>
          <w:iCs/>
          <w:sz w:val="24"/>
          <w:szCs w:val="24"/>
        </w:rPr>
      </w:pPr>
    </w:p>
    <w:p w:rsidRPr="00564D35" w:rsidR="00845F3F" w:rsidP="00564D35" w:rsidRDefault="002D3FE5" w14:paraId="688D795F" w14:textId="77777777">
      <w:pPr>
        <w:pStyle w:val="ListParagraph"/>
        <w:numPr>
          <w:ilvl w:val="1"/>
          <w:numId w:val="1"/>
        </w:numPr>
        <w:spacing w:before="0" w:after="0" w:line="240" w:lineRule="auto"/>
        <w:ind w:left="1440"/>
        <w:rPr>
          <w:rFonts w:asciiTheme="minorHAnsi" w:hAnsiTheme="minorHAnsi" w:cstheme="minorHAnsi"/>
          <w:b/>
          <w:bCs/>
          <w:iCs/>
          <w:sz w:val="24"/>
          <w:szCs w:val="24"/>
        </w:rPr>
      </w:pPr>
    </w:p>
    <w:p w:rsidRPr="00564D35" w:rsidR="000E3B2B" w:rsidP="00564D35" w:rsidRDefault="0001313E" w14:paraId="1676226E"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564D35" w:rsidR="000E3B2B" w:rsidP="00564D35" w:rsidRDefault="0081406C" w14:paraId="4D13A589" w14:textId="77777777">
      <w:pPr>
        <w:pStyle w:val="ListParagraph"/>
        <w:numPr>
          <w:ilvl w:val="3"/>
          <w:numId w:val="1"/>
        </w:numPr>
        <w:spacing w:before="0" w:after="0" w:line="240" w:lineRule="auto"/>
        <w:ind w:left="2880"/>
        <w:rPr>
          <w:rFonts w:asciiTheme="minorHAnsi" w:hAnsiTheme="minorHAnsi" w:cstheme="minorHAnsi"/>
          <w:iCs/>
          <w:sz w:val="24"/>
          <w:szCs w:val="24"/>
        </w:rPr>
      </w:pPr>
    </w:p>
    <w:p w:rsidRPr="00564D35" w:rsidR="000E3B2B" w:rsidP="00564D35" w:rsidRDefault="002D3FE5" w14:paraId="05C24EDE" w14:textId="77777777">
      <w:pPr>
        <w:pStyle w:val="ListParagraph"/>
        <w:numPr>
          <w:ilvl w:val="2"/>
          <w:numId w:val="1"/>
        </w:numPr>
        <w:spacing w:before="0" w:after="0" w:line="240" w:lineRule="auto"/>
        <w:ind w:left="2160"/>
        <w:rPr>
          <w:rFonts w:asciiTheme="minorHAnsi" w:hAnsiTheme="minorHAnsi" w:cstheme="minorHAnsi"/>
          <w:b/>
          <w:bCs/>
          <w:iCs/>
          <w:sz w:val="24"/>
          <w:szCs w:val="24"/>
        </w:rPr>
      </w:pPr>
    </w:p>
    <w:p w:rsidRPr="00FF0E85" w:rsidR="00207AFB" w:rsidP="00FF0E85" w:rsidRDefault="00386741" w14:paraId="0A5842D0" w14:textId="77777777">
      <w:pPr>
        <w:pStyle w:val="ListParagraph"/>
        <w:numPr>
          <w:ilvl w:val="3"/>
          <w:numId w:val="1"/>
        </w:numPr>
        <w:spacing w:before="0" w:after="0" w:line="240" w:lineRule="auto"/>
        <w:ind w:left="2880"/>
        <w:rPr>
          <w:rFonts w:asciiTheme="minorHAnsi" w:hAnsiTheme="minorHAnsi" w:cstheme="minorHAnsi"/>
          <w:iCs/>
          <w:sz w:val="24"/>
          <w:szCs w:val="24"/>
        </w:rPr>
      </w:pPr>
    </w:p>
    <w:p w:rsidRPr="00FF0E85" w:rsidR="00845F3F" w:rsidP="00FF0E85" w:rsidRDefault="002D3FE5" w14:paraId="7707E6D2"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FF0E85" w:rsidR="00845F3F" w:rsidP="00FF0E85" w:rsidRDefault="00BF1482" w14:paraId="052F0E83" w14:textId="77777777">
      <w:pPr>
        <w:pStyle w:val="ListParagraph"/>
        <w:numPr>
          <w:ilvl w:val="3"/>
          <w:numId w:val="1"/>
        </w:numPr>
        <w:spacing w:before="0" w:after="0" w:line="240" w:lineRule="auto"/>
        <w:ind w:left="2880"/>
        <w:rPr>
          <w:rFonts w:asciiTheme="minorHAnsi" w:hAnsiTheme="minorHAnsi" w:cstheme="minorHAnsi"/>
          <w:iCs/>
          <w:sz w:val="24"/>
          <w:szCs w:val="24"/>
        </w:rPr>
      </w:pPr>
    </w:p>
    <w:p w:rsidRPr="000E3B2B" w:rsidR="002D3FE5" w:rsidP="00845F3F" w:rsidRDefault="00BF1482" w14:paraId="794C73C1" w14:textId="77777777">
      <w:pPr>
        <w:pStyle w:val="ListParagraph"/>
        <w:numPr>
          <w:ilvl w:val="3"/>
          <w:numId w:val="1"/>
        </w:numPr>
        <w:spacing w:before="0" w:after="0" w:line="240" w:lineRule="auto"/>
        <w:ind w:left="2880"/>
        <w:rPr>
          <w:rFonts w:asciiTheme="minorHAnsi" w:hAnsiTheme="minorHAnsi" w:cstheme="minorHAnsi"/>
          <w:iCs/>
          <w:sz w:val="24"/>
          <w:szCs w:val="24"/>
        </w:rPr>
      </w:pPr>
    </w:p>
    <w:p w:rsidR="002D3FE5" w:rsidP="002D3FE5" w:rsidRDefault="002D3FE5" w14:paraId="0501ADDA" w14:textId="77777777">
      <w:pPr>
        <w:pStyle w:val="ListParagraph"/>
        <w:spacing w:before="0" w:after="0" w:line="240" w:lineRule="auto"/>
        <w:ind w:left="1440"/>
        <w:rPr>
          <w:rFonts w:asciiTheme="minorHAnsi" w:hAnsiTheme="minorHAnsi" w:cstheme="minorHAnsi"/>
          <w:iCs/>
          <w:sz w:val="24"/>
          <w:szCs w:val="24"/>
        </w:rPr>
      </w:pPr>
    </w:p>
    <w:p w:rsidRPr="00FF0E85" w:rsidR="000E3B2B" w:rsidP="00FF0E85" w:rsidRDefault="002D3FE5" w14:paraId="2C7725B1"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Pr="00FF0E85" w:rsidR="000E3B2B" w:rsidP="00FF0E85" w:rsidRDefault="00DD744B" w14:paraId="71EDB231" w14:textId="77777777">
      <w:pPr>
        <w:pStyle w:val="ListParagraph"/>
        <w:numPr>
          <w:ilvl w:val="2"/>
          <w:numId w:val="1"/>
        </w:numPr>
        <w:spacing w:before="0" w:after="0" w:line="240" w:lineRule="auto"/>
        <w:ind w:left="2160"/>
        <w:rPr>
          <w:rFonts w:asciiTheme="minorHAnsi" w:hAnsiTheme="minorHAnsi" w:cstheme="minorHAnsi"/>
          <w:b/>
          <w:bCs/>
          <w:iCs/>
          <w:sz w:val="24"/>
          <w:szCs w:val="24"/>
        </w:rPr>
      </w:pPr>
    </w:p>
    <w:p w:rsidRPr="00FF0E85" w:rsidR="000E3B2B" w:rsidP="00FF0E85" w:rsidRDefault="00DD744B" w14:paraId="46D9F929" w14:textId="77777777">
      <w:pPr>
        <w:pStyle w:val="ListParagraph"/>
        <w:numPr>
          <w:ilvl w:val="2"/>
          <w:numId w:val="1"/>
        </w:numPr>
        <w:spacing w:before="0" w:after="0" w:line="240" w:lineRule="auto"/>
        <w:ind w:left="2160"/>
        <w:rPr>
          <w:rFonts w:asciiTheme="minorHAnsi" w:hAnsiTheme="minorHAnsi" w:cstheme="minorHAnsi"/>
          <w:b/>
          <w:bCs/>
          <w:iCs/>
          <w:sz w:val="24"/>
          <w:szCs w:val="24"/>
        </w:rPr>
      </w:pPr>
    </w:p>
    <w:p w:rsidRPr="00FF0E85" w:rsidR="000E3B2B" w:rsidP="00FF0E85" w:rsidRDefault="00DD744B" w14:paraId="3338815F"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FF0E85" w:rsidR="000E3B2B" w:rsidP="00FF0E85" w:rsidRDefault="002D3FE5" w14:paraId="19C7ED6F" w14:textId="77777777">
      <w:pPr>
        <w:pStyle w:val="ListParagraph"/>
        <w:numPr>
          <w:ilvl w:val="3"/>
          <w:numId w:val="1"/>
        </w:numPr>
        <w:spacing w:before="0" w:after="0" w:line="240" w:lineRule="auto"/>
        <w:ind w:left="2880"/>
        <w:rPr>
          <w:rFonts w:asciiTheme="minorHAnsi" w:hAnsiTheme="minorHAnsi" w:cstheme="minorHAnsi"/>
          <w:iCs/>
          <w:sz w:val="24"/>
          <w:szCs w:val="24"/>
        </w:rPr>
      </w:pPr>
    </w:p>
    <w:p w:rsidRPr="001C715B" w:rsidR="000E3B2B" w:rsidP="001C715B" w:rsidRDefault="002D3FE5" w14:paraId="25EC7F96" w14:textId="77777777">
      <w:pPr>
        <w:pStyle w:val="ListParagraph"/>
        <w:numPr>
          <w:ilvl w:val="3"/>
          <w:numId w:val="1"/>
        </w:numPr>
        <w:spacing w:before="0" w:after="0" w:line="240" w:lineRule="auto"/>
        <w:ind w:left="2880"/>
        <w:rPr>
          <w:rFonts w:asciiTheme="minorHAnsi" w:hAnsiTheme="minorHAnsi" w:cstheme="minorHAnsi"/>
          <w:iCs/>
          <w:sz w:val="24"/>
          <w:szCs w:val="24"/>
        </w:rPr>
      </w:pPr>
    </w:p>
    <w:p w:rsidRPr="001C715B" w:rsidR="000E3B2B" w:rsidP="001C715B" w:rsidRDefault="00DD744B" w14:paraId="7CE7632C"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1C715B" w:rsidR="000E3B2B" w:rsidP="001C715B" w:rsidRDefault="00103A3F" w14:paraId="53D48C57" w14:textId="77777777">
      <w:pPr>
        <w:pStyle w:val="ListParagraph"/>
        <w:numPr>
          <w:ilvl w:val="3"/>
          <w:numId w:val="1"/>
        </w:numPr>
        <w:tabs>
          <w:tab w:val="left" w:pos="2880"/>
        </w:tabs>
        <w:spacing w:before="0" w:after="0" w:line="240" w:lineRule="auto"/>
        <w:ind w:left="2880"/>
        <w:rPr>
          <w:rFonts w:asciiTheme="minorHAnsi" w:hAnsiTheme="minorHAnsi" w:cstheme="minorHAnsi"/>
          <w:iCs/>
          <w:sz w:val="24"/>
          <w:szCs w:val="24"/>
        </w:rPr>
      </w:pPr>
    </w:p>
    <w:p w:rsidRPr="001C715B" w:rsidR="000E3B2B" w:rsidP="001C715B" w:rsidRDefault="00DD744B" w14:paraId="1C18BB1A" w14:textId="77777777">
      <w:pPr>
        <w:pStyle w:val="ListParagraph"/>
        <w:numPr>
          <w:ilvl w:val="3"/>
          <w:numId w:val="1"/>
        </w:numPr>
        <w:tabs>
          <w:tab w:val="left" w:pos="2880"/>
        </w:tabs>
        <w:spacing w:before="0" w:after="0" w:line="240" w:lineRule="auto"/>
        <w:ind w:left="2880"/>
        <w:rPr>
          <w:rFonts w:asciiTheme="minorHAnsi" w:hAnsiTheme="minorHAnsi" w:cstheme="minorHAnsi"/>
          <w:iCs/>
          <w:sz w:val="24"/>
          <w:szCs w:val="24"/>
        </w:rPr>
      </w:pPr>
    </w:p>
    <w:p w:rsidR="00103A3F" w:rsidP="00845F3F" w:rsidRDefault="00DD744B" w14:paraId="7BCE9195" w14:textId="77777777">
      <w:pPr>
        <w:pStyle w:val="ListParagraph"/>
        <w:numPr>
          <w:ilvl w:val="3"/>
          <w:numId w:val="1"/>
        </w:numPr>
        <w:tabs>
          <w:tab w:val="left" w:pos="2880"/>
        </w:tabs>
        <w:spacing w:before="0" w:after="0" w:line="240" w:lineRule="auto"/>
        <w:ind w:left="2880"/>
        <w:rPr>
          <w:rFonts w:asciiTheme="minorHAnsi" w:hAnsiTheme="minorHAnsi" w:cstheme="minorHAnsi"/>
          <w:iCs/>
          <w:sz w:val="24"/>
          <w:szCs w:val="24"/>
        </w:rPr>
      </w:pPr>
    </w:p>
    <w:p w:rsidRPr="00103A3F" w:rsidR="00103A3F" w:rsidP="00103A3F" w:rsidRDefault="00103A3F" w14:paraId="3EB409B9" w14:textId="77777777">
      <w:pPr>
        <w:spacing w:before="0" w:after="0" w:line="240" w:lineRule="auto"/>
        <w:rPr>
          <w:rFonts w:asciiTheme="minorHAnsi" w:hAnsiTheme="minorHAnsi" w:cstheme="minorHAnsi"/>
          <w:iCs/>
          <w:sz w:val="24"/>
          <w:szCs w:val="24"/>
        </w:rPr>
      </w:pPr>
    </w:p>
    <w:p w:rsidR="00545985" w:rsidP="00545985" w:rsidRDefault="00545985" w14:paraId="1BE5DD25" w14:textId="77777777">
      <w:pPr>
        <w:spacing w:before="0" w:after="0" w:line="240" w:lineRule="auto"/>
        <w:rPr>
          <w:rFonts w:asciiTheme="minorHAnsi" w:hAnsiTheme="minorHAnsi" w:cstheme="minorHAnsi"/>
          <w:iCs/>
          <w:sz w:val="24"/>
          <w:szCs w:val="24"/>
        </w:rPr>
      </w:pPr>
    </w:p>
    <w:p w:rsidRPr="004A2187" w:rsidR="00103A3F" w:rsidP="00103A3F" w:rsidRDefault="00BC2549" w14:paraId="5C618D3C" w14:textId="77777777">
      <w:pPr>
        <w:spacing w:before="0" w:after="0" w:line="240" w:lineRule="auto"/>
        <w:rPr>
          <w:rFonts w:asciiTheme="minorHAnsi" w:hAnsiTheme="minorHAnsi" w:cstheme="minorHAnsi"/>
          <w:b/>
          <w:bCs/>
          <w:caps/>
          <w:sz w:val="24"/>
          <w:szCs w:val="24"/>
          <w:u w:val="single"/>
        </w:rPr>
      </w:pPr>
    </w:p>
    <w:p w:rsidR="00103A3F" w:rsidP="00103A3F" w:rsidRDefault="00103A3F" w14:paraId="25742ADD" w14:textId="77777777">
      <w:pPr>
        <w:pStyle w:val="ListParagraph"/>
        <w:spacing w:before="0" w:after="0" w:line="240" w:lineRule="auto"/>
        <w:rPr>
          <w:rFonts w:asciiTheme="minorHAnsi" w:hAnsiTheme="minorHAnsi" w:cstheme="minorHAnsi"/>
          <w:iCs/>
          <w:sz w:val="24"/>
          <w:szCs w:val="24"/>
        </w:rPr>
      </w:pPr>
    </w:p>
    <w:p w:rsidRPr="00561040" w:rsidR="00B306B6" w:rsidP="00845F3F" w:rsidRDefault="00B306B6" w14:paraId="749D219F" w14:textId="77777777">
      <w:pPr>
        <w:pStyle w:val="ListParagraph"/>
        <w:numPr>
          <w:ilvl w:val="0"/>
          <w:numId w:val="1"/>
        </w:numPr>
        <w:spacing w:before="0" w:after="0" w:line="240" w:lineRule="auto"/>
        <w:ind w:left="720"/>
        <w:rPr>
          <w:rFonts w:asciiTheme="minorHAnsi" w:hAnsiTheme="minorHAnsi" w:cstheme="minorHAnsi"/>
          <w:b/>
          <w:bCs/>
          <w:iCs/>
          <w:sz w:val="24"/>
          <w:szCs w:val="24"/>
        </w:rPr>
      </w:pPr>
    </w:p>
    <w:p w:rsidRPr="00561040" w:rsidR="00B306B6" w:rsidP="00845F3F" w:rsidRDefault="00B306B6" w14:paraId="4B1FB996" w14:textId="77777777">
      <w:pPr>
        <w:pStyle w:val="ListParagraph"/>
        <w:spacing w:before="0" w:after="0" w:line="240" w:lineRule="auto"/>
        <w:rPr>
          <w:rFonts w:asciiTheme="minorHAnsi" w:hAnsiTheme="minorHAnsi" w:cstheme="minorHAnsi"/>
          <w:b/>
          <w:bCs/>
          <w:iCs/>
          <w:sz w:val="24"/>
          <w:szCs w:val="24"/>
        </w:rPr>
      </w:pPr>
    </w:p>
    <w:p w:rsidRPr="008F710B" w:rsidR="00103A3F" w:rsidP="00845F3F" w:rsidRDefault="002C2BF3" w14:paraId="1B1F8DD4" w14:textId="77777777">
      <w:pPr>
        <w:pStyle w:val="ListParagraph"/>
        <w:numPr>
          <w:ilvl w:val="0"/>
          <w:numId w:val="1"/>
        </w:numPr>
        <w:spacing w:before="0" w:after="0" w:line="240" w:lineRule="auto"/>
        <w:ind w:left="720"/>
        <w:rPr>
          <w:rFonts w:asciiTheme="minorHAnsi" w:hAnsiTheme="minorHAnsi" w:cstheme="minorHAnsi"/>
          <w:b/>
          <w:bCs/>
          <w:iCs/>
          <w:sz w:val="24"/>
          <w:szCs w:val="24"/>
        </w:rPr>
      </w:pPr>
    </w:p>
    <w:p w:rsidRPr="008F710B" w:rsidR="00BC2549" w:rsidP="00BC2549" w:rsidRDefault="00BC2549" w14:paraId="2490CBCB" w14:textId="77777777">
      <w:pPr>
        <w:pStyle w:val="ListParagraph"/>
        <w:spacing w:before="0" w:after="0" w:line="240" w:lineRule="auto"/>
        <w:rPr>
          <w:rFonts w:asciiTheme="minorHAnsi" w:hAnsiTheme="minorHAnsi" w:cstheme="minorHAnsi"/>
          <w:iCs/>
          <w:sz w:val="24"/>
          <w:szCs w:val="24"/>
        </w:rPr>
      </w:pPr>
    </w:p>
    <w:p w:rsidRPr="00F14B93" w:rsidR="009C2455" w:rsidP="008F710B" w:rsidRDefault="009C2455" w14:paraId="61E6F30D" w14:textId="77777777">
      <w:pPr>
        <w:pStyle w:val="ListParagraph"/>
        <w:numPr>
          <w:ilvl w:val="1"/>
          <w:numId w:val="1"/>
        </w:numPr>
        <w:spacing w:before="0" w:after="0" w:line="240" w:lineRule="auto"/>
        <w:ind w:left="1440"/>
        <w:rPr>
          <w:rFonts w:asciiTheme="minorHAnsi" w:hAnsiTheme="minorHAnsi" w:cstheme="minorBidi"/>
          <w:b/>
          <w:sz w:val="24"/>
          <w:szCs w:val="24"/>
        </w:rPr>
      </w:pPr>
    </w:p>
    <w:p w:rsidR="009C2455" w:rsidP="009C2455" w:rsidRDefault="009C2455" w14:paraId="74071E6C" w14:textId="77777777">
      <w:pPr>
        <w:pStyle w:val="ListParagraph"/>
        <w:spacing w:before="0" w:after="0" w:line="240" w:lineRule="auto"/>
        <w:ind w:left="1440"/>
        <w:rPr>
          <w:rFonts w:asciiTheme="minorHAnsi" w:hAnsiTheme="minorHAnsi" w:cstheme="minorHAnsi"/>
          <w:iCs/>
          <w:sz w:val="24"/>
          <w:szCs w:val="24"/>
        </w:rPr>
      </w:pPr>
    </w:p>
    <w:p w:rsidRPr="00832BAD" w:rsidR="00207AFB" w:rsidP="00832BAD" w:rsidRDefault="009C2455" w14:paraId="50271A3B" w14:textId="77777777">
      <w:pPr>
        <w:pStyle w:val="ListParagraph"/>
        <w:numPr>
          <w:ilvl w:val="1"/>
          <w:numId w:val="1"/>
        </w:numPr>
        <w:spacing w:before="0" w:after="0" w:line="240" w:lineRule="auto"/>
        <w:ind w:left="1440"/>
        <w:rPr>
          <w:rFonts w:asciiTheme="minorHAnsi" w:hAnsiTheme="minorHAnsi" w:cstheme="minorHAnsi"/>
          <w:b/>
          <w:bCs/>
          <w:iCs/>
          <w:sz w:val="24"/>
          <w:szCs w:val="24"/>
        </w:rPr>
      </w:pPr>
    </w:p>
    <w:p w:rsidRPr="00832BAD" w:rsidR="00207AFB" w:rsidP="00832BAD" w:rsidRDefault="009C2455" w14:paraId="07263329"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561040" w:rsidR="009C2455" w:rsidP="00845F3F" w:rsidRDefault="009C2455" w14:paraId="5F856AAF" w14:textId="77777777">
      <w:pPr>
        <w:pStyle w:val="ListParagraph"/>
        <w:numPr>
          <w:ilvl w:val="2"/>
          <w:numId w:val="1"/>
        </w:numPr>
        <w:spacing w:before="0" w:after="0" w:line="240" w:lineRule="auto"/>
        <w:ind w:left="2160"/>
        <w:rPr>
          <w:rFonts w:asciiTheme="minorHAnsi" w:hAnsiTheme="minorHAnsi" w:cstheme="minorHAnsi"/>
          <w:b/>
          <w:bCs/>
          <w:iCs/>
          <w:sz w:val="24"/>
          <w:szCs w:val="24"/>
        </w:rPr>
      </w:pPr>
    </w:p>
    <w:p w:rsidRPr="00561040" w:rsidR="009C2455" w:rsidP="009C2455" w:rsidRDefault="009C2455" w14:paraId="1C5A9DA8" w14:textId="77777777">
      <w:pPr>
        <w:pStyle w:val="ListParagraph"/>
        <w:spacing w:before="0" w:after="0" w:line="240" w:lineRule="auto"/>
        <w:ind w:left="1440"/>
        <w:rPr>
          <w:rFonts w:asciiTheme="minorHAnsi" w:hAnsiTheme="minorHAnsi" w:cstheme="minorHAnsi"/>
          <w:b/>
          <w:bCs/>
          <w:iCs/>
          <w:sz w:val="24"/>
          <w:szCs w:val="24"/>
        </w:rPr>
      </w:pPr>
    </w:p>
    <w:p w:rsidRPr="00832BAD" w:rsidR="00845F3F" w:rsidP="00832BAD" w:rsidRDefault="00ED67E7" w14:paraId="5B5F06F4" w14:textId="77777777">
      <w:pPr>
        <w:pStyle w:val="ListParagraph"/>
        <w:numPr>
          <w:ilvl w:val="1"/>
          <w:numId w:val="1"/>
        </w:numPr>
        <w:spacing w:before="0" w:after="0" w:line="240" w:lineRule="auto"/>
        <w:ind w:left="1440"/>
        <w:rPr>
          <w:rFonts w:asciiTheme="minorHAnsi" w:hAnsiTheme="minorHAnsi" w:cstheme="minorHAnsi"/>
          <w:b/>
          <w:bCs/>
          <w:iCs/>
          <w:sz w:val="24"/>
          <w:szCs w:val="24"/>
        </w:rPr>
      </w:pPr>
    </w:p>
    <w:p w:rsidR="009C2455" w:rsidP="00845F3F" w:rsidRDefault="00832BAD" w14:paraId="679A9F12" w14:textId="77777777">
      <w:pPr>
        <w:pStyle w:val="ListParagraph"/>
        <w:numPr>
          <w:ilvl w:val="2"/>
          <w:numId w:val="1"/>
        </w:numPr>
        <w:tabs>
          <w:tab w:val="left" w:pos="2160"/>
        </w:tabs>
        <w:spacing w:before="0" w:after="0" w:line="240" w:lineRule="auto"/>
        <w:ind w:left="2160"/>
        <w:rPr>
          <w:rFonts w:asciiTheme="minorHAnsi" w:hAnsiTheme="minorHAnsi" w:cstheme="minorHAnsi"/>
          <w:iCs/>
          <w:sz w:val="24"/>
          <w:szCs w:val="24"/>
        </w:rPr>
      </w:pPr>
    </w:p>
    <w:p w:rsidR="00144F0B" w:rsidP="00144F0B" w:rsidRDefault="00144F0B" w14:paraId="31D56CFA" w14:textId="77777777">
      <w:pPr>
        <w:pStyle w:val="ListParagraph"/>
        <w:spacing w:before="0" w:after="0" w:line="240" w:lineRule="auto"/>
        <w:ind w:left="1440"/>
        <w:rPr>
          <w:rFonts w:asciiTheme="minorHAnsi" w:hAnsiTheme="minorHAnsi" w:cstheme="minorHAnsi"/>
          <w:iCs/>
          <w:sz w:val="24"/>
          <w:szCs w:val="24"/>
        </w:rPr>
      </w:pPr>
    </w:p>
    <w:p w:rsidRPr="005011D8" w:rsidR="00207AFB" w:rsidP="005011D8" w:rsidRDefault="00ED67E7" w14:paraId="63C27AD3"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Pr="00845F3F" w:rsidR="00845F3F" w:rsidP="00845F3F" w:rsidRDefault="00144F0B" w14:paraId="36EEDFD9"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144F0B" w:rsidP="00144F0B" w:rsidRDefault="00144F0B" w14:paraId="050E5097" w14:textId="77777777">
      <w:pPr>
        <w:pStyle w:val="ListParagraph"/>
        <w:spacing w:before="0" w:after="0" w:line="240" w:lineRule="auto"/>
        <w:ind w:left="1440"/>
        <w:rPr>
          <w:rFonts w:asciiTheme="minorHAnsi" w:hAnsiTheme="minorHAnsi" w:cstheme="minorHAnsi"/>
          <w:iCs/>
          <w:sz w:val="24"/>
          <w:szCs w:val="24"/>
        </w:rPr>
      </w:pPr>
    </w:p>
    <w:p w:rsidRPr="005011D8" w:rsidR="00207AFB" w:rsidP="005011D8" w:rsidRDefault="00757FCA" w14:paraId="113672A5" w14:textId="77777777">
      <w:pPr>
        <w:pStyle w:val="ListParagraph"/>
        <w:numPr>
          <w:ilvl w:val="1"/>
          <w:numId w:val="1"/>
        </w:numPr>
        <w:tabs>
          <w:tab w:val="left" w:pos="1440"/>
        </w:tabs>
        <w:spacing w:before="0" w:after="0" w:line="240" w:lineRule="auto"/>
        <w:ind w:left="1440"/>
        <w:rPr>
          <w:rFonts w:asciiTheme="minorHAnsi" w:hAnsiTheme="minorHAnsi" w:cstheme="minorHAnsi"/>
          <w:iCs/>
          <w:sz w:val="24"/>
          <w:szCs w:val="24"/>
        </w:rPr>
      </w:pPr>
    </w:p>
    <w:p w:rsidRPr="005011D8" w:rsidR="00207AFB" w:rsidP="005011D8" w:rsidRDefault="00AB245B" w14:paraId="70D8E9D9"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144F0B" w:rsidP="00845F3F" w:rsidRDefault="00AB245B" w14:paraId="4C9015BA"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E56F95" w:rsidR="00144F0B" w:rsidP="00E56F95" w:rsidRDefault="00144F0B" w14:paraId="4E9E6FFD" w14:textId="77777777">
      <w:pPr>
        <w:pStyle w:val="ListParagraph"/>
        <w:spacing w:before="0" w:after="0" w:line="240" w:lineRule="auto"/>
        <w:ind w:left="2520"/>
        <w:rPr>
          <w:rFonts w:asciiTheme="minorHAnsi" w:hAnsiTheme="minorHAnsi" w:cstheme="minorHAnsi"/>
          <w:iCs/>
          <w:sz w:val="24"/>
          <w:szCs w:val="24"/>
        </w:rPr>
      </w:pPr>
    </w:p>
    <w:p w:rsidRPr="00561040" w:rsidR="006170F8" w:rsidP="00E56F95" w:rsidRDefault="00112BEF" w14:paraId="2F3B1A92" w14:textId="77777777">
      <w:pPr>
        <w:pStyle w:val="ListParagraph"/>
        <w:numPr>
          <w:ilvl w:val="0"/>
          <w:numId w:val="1"/>
        </w:numPr>
        <w:tabs>
          <w:tab w:val="left" w:pos="810"/>
        </w:tabs>
        <w:spacing w:before="0" w:after="0" w:line="240" w:lineRule="auto"/>
        <w:ind w:left="810" w:hanging="450"/>
        <w:contextualSpacing w:val="0"/>
        <w:rPr>
          <w:rFonts w:asciiTheme="minorHAnsi" w:hAnsiTheme="minorHAnsi" w:cstheme="minorBidi"/>
          <w:b/>
          <w:sz w:val="24"/>
          <w:szCs w:val="24"/>
        </w:rPr>
      </w:pPr>
    </w:p>
    <w:p w:rsidR="00207AFB" w:rsidP="00E56F95" w:rsidRDefault="00207AFB" w14:paraId="09772ED4" w14:textId="77777777">
      <w:pPr>
        <w:pStyle w:val="ListParagraph"/>
        <w:tabs>
          <w:tab w:val="left" w:pos="720"/>
        </w:tabs>
        <w:spacing w:before="0" w:after="0" w:line="240" w:lineRule="auto"/>
        <w:contextualSpacing w:val="0"/>
        <w:rPr/>
      </w:pPr>
    </w:p>
    <w:p w:rsidR="00112BEF" w:rsidP="00845F3F" w:rsidRDefault="00112BEF" w14:paraId="3C4C420C"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00112BEF" w:rsidP="00845F3F" w:rsidRDefault="00112BEF" w14:paraId="548EA7B1" w14:textId="77777777">
      <w:pPr>
        <w:pStyle w:val="ListParagraph"/>
        <w:spacing w:before="0" w:after="0" w:line="240" w:lineRule="auto"/>
        <w:ind w:left="1440"/>
        <w:rPr>
          <w:rFonts w:asciiTheme="minorHAnsi" w:hAnsiTheme="minorHAnsi" w:cstheme="minorHAnsi"/>
          <w:iCs/>
          <w:sz w:val="24"/>
          <w:szCs w:val="24"/>
        </w:rPr>
      </w:pPr>
    </w:p>
    <w:p w:rsidRPr="005011D8" w:rsidR="00207AFB" w:rsidP="005011D8" w:rsidRDefault="00112BEF" w14:paraId="7FC40943" w14:textId="77777777">
      <w:pPr>
        <w:pStyle w:val="ListParagraph"/>
        <w:numPr>
          <w:ilvl w:val="1"/>
          <w:numId w:val="1"/>
        </w:numPr>
        <w:spacing w:before="0" w:after="0" w:line="240" w:lineRule="auto"/>
        <w:ind w:left="1440"/>
        <w:rPr>
          <w:rFonts w:asciiTheme="minorHAnsi" w:hAnsiTheme="minorHAnsi" w:cstheme="minorHAnsi"/>
          <w:b/>
          <w:bCs/>
          <w:iCs/>
          <w:sz w:val="24"/>
          <w:szCs w:val="24"/>
        </w:rPr>
      </w:pPr>
    </w:p>
    <w:p w:rsidRPr="005011D8" w:rsidR="00207AFB" w:rsidP="005011D8" w:rsidRDefault="00112BEF" w14:paraId="1EA458FC"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112BEF" w:rsidP="00845F3F" w:rsidRDefault="00F331D0" w14:paraId="21F688F3"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112BEF" w:rsidP="00144F0B" w:rsidRDefault="00112BEF" w14:paraId="09F09E1C" w14:textId="77777777">
      <w:pPr>
        <w:spacing w:before="0" w:after="0" w:line="240" w:lineRule="auto"/>
        <w:rPr>
          <w:rFonts w:asciiTheme="minorHAnsi" w:hAnsiTheme="minorHAnsi" w:cstheme="minorHAnsi"/>
          <w:iCs/>
          <w:sz w:val="24"/>
          <w:szCs w:val="24"/>
        </w:rPr>
      </w:pPr>
    </w:p>
    <w:p w:rsidRPr="00144F0B" w:rsidR="00144F0B" w:rsidP="00144F0B" w:rsidRDefault="00144F0B" w14:paraId="6EEE44C0" w14:textId="77777777">
      <w:pPr>
        <w:spacing w:before="0" w:after="0" w:line="240" w:lineRule="auto"/>
        <w:rPr>
          <w:rFonts w:asciiTheme="minorHAnsi" w:hAnsiTheme="minorHAnsi" w:cstheme="minorHAnsi"/>
          <w:iCs/>
          <w:sz w:val="24"/>
          <w:szCs w:val="24"/>
        </w:rPr>
      </w:pPr>
    </w:p>
    <w:p w:rsidRPr="004A2187" w:rsidR="00144F0B" w:rsidP="00144F0B" w:rsidRDefault="00144F0B" w14:paraId="45D07CE0" w14:textId="77777777">
      <w:pPr>
        <w:spacing w:before="0" w:after="0" w:line="240" w:lineRule="auto"/>
        <w:rPr>
          <w:rFonts w:asciiTheme="minorHAnsi" w:hAnsiTheme="minorHAnsi" w:cstheme="minorHAnsi"/>
          <w:b/>
          <w:bCs/>
          <w:caps/>
          <w:sz w:val="24"/>
          <w:szCs w:val="24"/>
          <w:u w:val="single"/>
        </w:rPr>
      </w:pPr>
    </w:p>
    <w:p w:rsidR="00144F0B" w:rsidP="00144F0B" w:rsidRDefault="00144F0B" w14:paraId="6A53726B" w14:textId="77777777">
      <w:pPr>
        <w:pStyle w:val="ListParagraph"/>
        <w:spacing w:before="0" w:after="0" w:line="240" w:lineRule="auto"/>
        <w:rPr>
          <w:rFonts w:asciiTheme="minorHAnsi" w:hAnsiTheme="minorHAnsi" w:cstheme="minorHAnsi"/>
          <w:iCs/>
          <w:sz w:val="24"/>
          <w:szCs w:val="24"/>
        </w:rPr>
      </w:pPr>
    </w:p>
    <w:p w:rsidRPr="005011D8" w:rsidR="00207AFB" w:rsidP="00064AC1" w:rsidRDefault="00681566" w14:paraId="1E5952EE" w14:textId="77777777">
      <w:pPr>
        <w:pStyle w:val="ListParagraph"/>
        <w:numPr>
          <w:ilvl w:val="0"/>
          <w:numId w:val="1"/>
        </w:numPr>
        <w:spacing w:before="0" w:after="0" w:line="240" w:lineRule="auto"/>
        <w:ind w:left="720"/>
        <w:rPr>
          <w:rFonts w:asciiTheme="minorHAnsi" w:hAnsiTheme="minorHAnsi" w:cstheme="minorHAnsi"/>
          <w:b/>
          <w:bCs/>
          <w:iCs/>
          <w:sz w:val="24"/>
          <w:szCs w:val="24"/>
        </w:rPr>
      </w:pPr>
    </w:p>
    <w:p w:rsidR="00FB3D17" w:rsidP="00244667" w:rsidRDefault="00FB3D17" w14:paraId="63CF490E" w14:textId="77777777">
      <w:pPr>
        <w:pStyle w:val="ListParagraph"/>
        <w:spacing w:before="0" w:after="0" w:line="240" w:lineRule="auto"/>
        <w:ind w:left="1800"/>
        <w:rPr>
          <w:rFonts w:asciiTheme="minorHAnsi" w:hAnsiTheme="minorHAnsi" w:cstheme="minorHAnsi"/>
          <w:iCs/>
          <w:sz w:val="24"/>
          <w:szCs w:val="24"/>
        </w:rPr>
      </w:pPr>
    </w:p>
    <w:p w:rsidR="00681566" w:rsidP="00244667" w:rsidRDefault="005750EC" w14:paraId="22327AB3" w14:textId="77777777">
      <w:pPr>
        <w:pStyle w:val="ListParagraph"/>
        <w:numPr>
          <w:ilvl w:val="1"/>
          <w:numId w:val="1"/>
        </w:numPr>
        <w:tabs>
          <w:tab w:val="left" w:pos="1440"/>
        </w:tabs>
        <w:spacing w:before="0" w:after="0" w:line="240" w:lineRule="auto"/>
        <w:ind w:left="1440"/>
        <w:rPr>
          <w:rFonts w:asciiTheme="minorHAnsi" w:hAnsiTheme="minorHAnsi" w:cstheme="minorHAnsi"/>
          <w:iCs/>
          <w:sz w:val="24"/>
          <w:szCs w:val="24"/>
        </w:rPr>
      </w:pPr>
    </w:p>
    <w:p w:rsidR="00681566" w:rsidP="005F1F78" w:rsidRDefault="00681566" w14:paraId="0599EBFD" w14:textId="77777777">
      <w:pPr>
        <w:pStyle w:val="ListParagraph"/>
        <w:spacing w:before="0" w:after="0" w:line="240" w:lineRule="auto"/>
        <w:rPr>
          <w:rFonts w:asciiTheme="minorHAnsi" w:hAnsiTheme="minorHAnsi" w:cstheme="minorHAnsi"/>
          <w:iCs/>
          <w:sz w:val="24"/>
          <w:szCs w:val="24"/>
        </w:rPr>
      </w:pPr>
    </w:p>
    <w:p w:rsidRPr="005011D8" w:rsidR="00207AFB" w:rsidP="005011D8" w:rsidRDefault="00FF3C36" w14:paraId="7CFEFCE8"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Pr="00FD58E6" w:rsidR="00207AFB" w:rsidP="00FD58E6" w:rsidRDefault="00681566" w14:paraId="5D3952BB"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144F0B" w:rsidP="00144F0B" w:rsidRDefault="00144F0B" w14:paraId="7B27B2E9" w14:textId="77777777">
      <w:pPr>
        <w:pStyle w:val="ListParagraph"/>
        <w:spacing w:before="0" w:after="0" w:line="240" w:lineRule="auto"/>
        <w:rPr>
          <w:rFonts w:asciiTheme="minorHAnsi" w:hAnsiTheme="minorHAnsi" w:cstheme="minorHAnsi"/>
          <w:iCs/>
          <w:sz w:val="24"/>
          <w:szCs w:val="24"/>
        </w:rPr>
      </w:pPr>
    </w:p>
    <w:p w:rsidRPr="00561040" w:rsidR="002C50D7" w:rsidP="00FD58E6" w:rsidRDefault="002C50D7" w14:paraId="3D0792D3" w14:textId="77777777">
      <w:pPr>
        <w:pStyle w:val="ListParagraph"/>
        <w:numPr>
          <w:ilvl w:val="0"/>
          <w:numId w:val="1"/>
        </w:numPr>
        <w:spacing w:before="0" w:after="0" w:line="240" w:lineRule="auto"/>
        <w:ind w:left="720"/>
        <w:rPr>
          <w:rFonts w:asciiTheme="minorHAnsi" w:hAnsiTheme="minorHAnsi" w:cstheme="minorHAnsi"/>
          <w:b/>
          <w:bCs/>
          <w:iCs/>
          <w:sz w:val="24"/>
          <w:szCs w:val="24"/>
        </w:rPr>
      </w:pPr>
    </w:p>
    <w:p w:rsidRPr="00112BEF" w:rsidR="005F1F78" w:rsidP="005F1F78" w:rsidRDefault="005F1F78" w14:paraId="66987DFE" w14:textId="77777777">
      <w:pPr>
        <w:spacing w:before="0" w:after="0" w:line="240" w:lineRule="auto"/>
        <w:rPr>
          <w:rFonts w:asciiTheme="minorHAnsi" w:hAnsiTheme="minorHAnsi" w:cstheme="minorHAnsi"/>
          <w:iCs/>
          <w:sz w:val="24"/>
          <w:szCs w:val="24"/>
        </w:rPr>
      </w:pPr>
    </w:p>
    <w:p w:rsidR="005F1F78" w:rsidP="00FD58E6" w:rsidRDefault="005F1F78" w14:paraId="03267535" w14:textId="77777777">
      <w:pPr>
        <w:pStyle w:val="ListParagraph"/>
        <w:numPr>
          <w:ilvl w:val="1"/>
          <w:numId w:val="1"/>
        </w:numPr>
        <w:spacing w:before="0" w:after="0" w:line="240" w:lineRule="auto"/>
        <w:ind w:left="1440"/>
        <w:rPr>
          <w:sz w:val="24"/>
          <w:szCs w:val="24"/>
        </w:rPr>
      </w:pPr>
    </w:p>
    <w:p w:rsidRPr="00112BEF" w:rsidR="00207AFB" w:rsidP="00FD58E6" w:rsidRDefault="00207AFB" w14:paraId="756B365C" w14:textId="77777777">
      <w:pPr>
        <w:pStyle w:val="ListParagraph"/>
        <w:spacing w:before="0" w:after="0" w:line="240" w:lineRule="auto"/>
        <w:ind w:left="1440"/>
        <w:rPr>
          <w:sz w:val="24"/>
          <w:szCs w:val="24"/>
        </w:rPr>
      </w:pPr>
    </w:p>
    <w:p w:rsidRPr="00112BEF" w:rsidR="005F1F78" w:rsidP="00FD58E6" w:rsidRDefault="005F1F78" w14:paraId="2D116BE6"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002C50D7" w:rsidP="002C50D7" w:rsidRDefault="002C50D7" w14:paraId="10652682" w14:textId="77777777">
      <w:pPr>
        <w:pStyle w:val="ListParagraph"/>
        <w:spacing w:before="0" w:after="0" w:line="240" w:lineRule="auto"/>
        <w:rPr>
          <w:rFonts w:asciiTheme="minorHAnsi" w:hAnsiTheme="minorHAnsi" w:cstheme="minorHAnsi"/>
          <w:iCs/>
          <w:sz w:val="24"/>
          <w:szCs w:val="24"/>
        </w:rPr>
      </w:pPr>
    </w:p>
    <w:p w:rsidR="00E67BEF" w:rsidP="00FD58E6" w:rsidRDefault="00E67BEF" w14:paraId="1382F570" w14:textId="77777777">
      <w:pPr>
        <w:pStyle w:val="ListParagraph"/>
        <w:numPr>
          <w:ilvl w:val="0"/>
          <w:numId w:val="3"/>
        </w:numPr>
        <w:spacing w:before="0" w:after="0" w:line="240" w:lineRule="auto"/>
        <w:ind w:left="720"/>
        <w:rPr>
          <w:rFonts w:asciiTheme="minorHAnsi" w:hAnsiTheme="minorHAnsi" w:cstheme="minorHAnsi"/>
          <w:iCs/>
          <w:sz w:val="24"/>
          <w:szCs w:val="24"/>
        </w:rPr>
      </w:pPr>
    </w:p>
    <w:p w:rsidR="00207AFB" w:rsidP="00FD58E6" w:rsidRDefault="00207AFB" w14:paraId="220E839C" w14:textId="77777777">
      <w:pPr>
        <w:pStyle w:val="ListParagraph"/>
        <w:spacing w:before="0" w:after="0" w:line="240" w:lineRule="auto"/>
        <w:ind w:left="1440"/>
        <w:rPr>
          <w:rFonts w:asciiTheme="minorHAnsi" w:hAnsiTheme="minorHAnsi" w:cstheme="minorHAnsi"/>
          <w:iCs/>
          <w:sz w:val="24"/>
          <w:szCs w:val="24"/>
        </w:rPr>
      </w:pPr>
    </w:p>
    <w:p w:rsidR="003F5577" w:rsidP="00FD58E6" w:rsidRDefault="003F5577" w14:paraId="21DBBACF" w14:textId="77777777">
      <w:pPr>
        <w:pStyle w:val="ListParagraph"/>
        <w:numPr>
          <w:ilvl w:val="1"/>
          <w:numId w:val="3"/>
        </w:numPr>
        <w:spacing w:before="0" w:after="0" w:line="240" w:lineRule="auto"/>
        <w:ind w:left="1440"/>
        <w:rPr>
          <w:rFonts w:asciiTheme="minorHAnsi" w:hAnsiTheme="minorHAnsi" w:cstheme="minorHAnsi"/>
          <w:iCs/>
          <w:sz w:val="24"/>
          <w:szCs w:val="24"/>
        </w:rPr>
      </w:pPr>
    </w:p>
    <w:p w:rsidR="00207AFB" w:rsidP="00FD58E6" w:rsidRDefault="00207AFB" w14:paraId="059A6774" w14:textId="77777777">
      <w:pPr>
        <w:pStyle w:val="ListParagraph"/>
        <w:spacing w:before="0" w:after="0" w:line="240" w:lineRule="auto"/>
        <w:ind w:left="1440"/>
        <w:rPr>
          <w:rFonts w:asciiTheme="minorHAnsi" w:hAnsiTheme="minorHAnsi" w:cstheme="minorHAnsi"/>
          <w:iCs/>
          <w:sz w:val="24"/>
          <w:szCs w:val="24"/>
        </w:rPr>
      </w:pPr>
    </w:p>
    <w:p w:rsidRPr="00112BEF" w:rsidR="003F5577" w:rsidP="00FD58E6" w:rsidRDefault="003F5577" w14:paraId="0F7F6EDD" w14:textId="77777777">
      <w:pPr>
        <w:pStyle w:val="ListParagraph"/>
        <w:numPr>
          <w:ilvl w:val="1"/>
          <w:numId w:val="3"/>
        </w:numPr>
        <w:spacing w:before="0" w:after="0" w:line="240" w:lineRule="auto"/>
        <w:ind w:left="1440"/>
        <w:rPr>
          <w:rFonts w:asciiTheme="minorHAnsi" w:hAnsiTheme="minorHAnsi" w:cstheme="minorBidi"/>
          <w:sz w:val="24"/>
          <w:szCs w:val="24"/>
        </w:rPr>
      </w:pPr>
    </w:p>
    <w:p w:rsidRPr="00112BEF" w:rsidR="002C50D7" w:rsidP="002C50D7" w:rsidRDefault="002C50D7" w14:paraId="26CCBDB9" w14:textId="77777777">
      <w:pPr>
        <w:pStyle w:val="ListParagraph"/>
        <w:spacing w:before="0" w:after="0" w:line="240" w:lineRule="auto"/>
        <w:ind w:left="2160"/>
        <w:rPr>
          <w:rFonts w:asciiTheme="minorHAnsi" w:hAnsiTheme="minorHAnsi" w:cstheme="minorHAnsi"/>
          <w:iCs/>
          <w:sz w:val="24"/>
          <w:szCs w:val="24"/>
        </w:rPr>
      </w:pPr>
    </w:p>
    <w:p w:rsidRPr="00064AC1" w:rsidR="005011D8" w:rsidP="00064AC1" w:rsidRDefault="003F5577" w14:paraId="179726D8" w14:textId="77777777">
      <w:pPr>
        <w:pStyle w:val="ListParagraph"/>
        <w:numPr>
          <w:ilvl w:val="0"/>
          <w:numId w:val="1"/>
        </w:numPr>
        <w:spacing w:before="0" w:after="0" w:line="240" w:lineRule="auto"/>
        <w:ind w:left="720"/>
        <w:rPr>
          <w:rFonts w:asciiTheme="minorHAnsi" w:hAnsiTheme="minorHAnsi" w:cstheme="minorHAnsi"/>
          <w:b/>
          <w:bCs/>
          <w:iCs/>
          <w:sz w:val="24"/>
          <w:szCs w:val="24"/>
        </w:rPr>
      </w:pPr>
    </w:p>
    <w:p w:rsidR="00207AFB" w:rsidP="00286897" w:rsidRDefault="00207AFB" w14:paraId="1CB9EEA2" w14:textId="77777777">
      <w:pPr>
        <w:pStyle w:val="ListParagraph"/>
        <w:spacing w:before="0" w:after="0" w:line="240" w:lineRule="auto"/>
        <w:rPr/>
      </w:pPr>
    </w:p>
    <w:p w:rsidRPr="005011D8" w:rsidR="00207AFB" w:rsidP="005011D8" w:rsidRDefault="00A02378" w14:paraId="24047F3D" w14:textId="77777777">
      <w:pPr>
        <w:pStyle w:val="ListParagraph"/>
        <w:numPr>
          <w:ilvl w:val="1"/>
          <w:numId w:val="1"/>
        </w:numPr>
        <w:spacing w:before="0" w:after="0" w:line="240" w:lineRule="auto"/>
        <w:ind w:left="1440"/>
        <w:rPr>
          <w:rFonts w:asciiTheme="minorHAnsi" w:hAnsiTheme="minorHAnsi" w:cstheme="minorHAnsi"/>
          <w:b/>
          <w:bCs/>
          <w:iCs/>
          <w:sz w:val="24"/>
          <w:szCs w:val="24"/>
        </w:rPr>
      </w:pPr>
    </w:p>
    <w:p w:rsidR="00A02378" w:rsidP="004D56B9" w:rsidRDefault="00A02378" w14:paraId="5B921E73" w14:textId="77777777">
      <w:pPr>
        <w:pStyle w:val="ListParagraph"/>
        <w:spacing w:before="0" w:after="0" w:line="240" w:lineRule="auto"/>
        <w:ind w:left="1440"/>
        <w:rPr>
          <w:rFonts w:asciiTheme="minorHAnsi" w:hAnsiTheme="minorHAnsi" w:cstheme="minorHAnsi"/>
          <w:iCs/>
          <w:sz w:val="24"/>
          <w:szCs w:val="24"/>
        </w:rPr>
      </w:pPr>
    </w:p>
    <w:p w:rsidRPr="00112BEF" w:rsidR="002C50D7" w:rsidP="004D56B9" w:rsidRDefault="00A02378" w14:paraId="0FA71312"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00985A3B" w:rsidP="004D56B9" w:rsidRDefault="00985A3B" w14:paraId="17936598"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256590" w:rsidP="004D56B9" w:rsidRDefault="00256590" w14:paraId="0CAD39B6"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256590" w:rsidP="004D56B9" w:rsidRDefault="00256590" w14:paraId="6C8BA526"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112BEF" w:rsidR="00256590" w:rsidP="004D56B9" w:rsidRDefault="00256590" w14:paraId="444B9F30"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112BEF" w:rsidR="00985A3B" w:rsidP="004D56B9" w:rsidRDefault="00985A3B" w14:paraId="2426BBFF"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985A3B" w:rsidP="004D56B9" w:rsidRDefault="00985A3B" w14:paraId="7D06EB04"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A02378" w:rsidP="004D56B9" w:rsidRDefault="00A02378" w14:paraId="0D73004D"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985A3B" w:rsidP="004D56B9" w:rsidRDefault="00985A3B" w14:paraId="0FDF4997"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A02378" w:rsidP="004D56B9" w:rsidRDefault="00A02378" w14:paraId="0416E181"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5750EC" w:rsidP="008D3E30" w:rsidRDefault="005750EC" w14:paraId="7CD5B573" w14:textId="77777777">
      <w:pPr>
        <w:pStyle w:val="ListParagraph"/>
        <w:spacing w:before="0" w:after="0" w:line="240" w:lineRule="auto"/>
        <w:ind w:left="2520"/>
        <w:rPr>
          <w:rFonts w:asciiTheme="minorHAnsi" w:hAnsiTheme="minorHAnsi" w:cstheme="minorHAnsi"/>
          <w:iCs/>
          <w:sz w:val="24"/>
          <w:szCs w:val="24"/>
        </w:rPr>
      </w:pPr>
    </w:p>
    <w:p w:rsidRPr="000D748D" w:rsidR="00233798" w:rsidP="000D748D" w:rsidRDefault="005750EC" w14:paraId="656BAC11" w14:textId="48F70883">
      <w:pPr>
        <w:pStyle w:val="ListParagraph"/>
        <w:numPr>
          <w:ilvl w:val="1"/>
          <w:numId w:val="3"/>
        </w:numPr>
        <w:spacing w:before="0" w:after="160" w:line="259" w:lineRule="auto"/>
        <w:ind w:left="1440"/>
        <w:rPr>
          <w:sz w:val="24"/>
        </w:rPr>
      </w:pPr>
      <w:r w:rsidRPr="000D748D" w:rsidR="00233798">
        <w:rPr>
          <w:sz w:val="24"/>
        </w:rPr>
        <w:t xml:space="preserve"> going to </w:t>
      </w:r>
      <w:r xmlns:w="http://schemas.openxmlformats.org/wordprocessingml/2006/main" w:rsidR="00233798">
        <w:rPr>
          <w:iCs/>
          <w:sz w:val="24"/>
          <w:szCs w:val="24"/>
        </w:rPr>
        <w:t>that location</w:t>
      </w:r>
      <w:r w:rsidRPr="000D748D" w:rsidR="00233798">
        <w:rPr>
          <w:sz w:val="24"/>
        </w:rPr>
        <w:t>?</w:t>
      </w:r>
    </w:p>
    <w:p w:rsidRPr="00A23B94" w:rsidR="00B36455" w:rsidP="004D56B9" w:rsidRDefault="5D527AFF" w14:paraId="480E630E" w14:textId="77777777">
      <w:pPr>
        <w:pStyle w:val="ListParagraph"/>
        <w:spacing w:before="0" w:after="0" w:line="240" w:lineRule="auto"/>
        <w:rPr>
          <w:rFonts w:asciiTheme="minorHAnsi" w:hAnsiTheme="minorHAnsi" w:cstheme="minorBidi"/>
          <w:b/>
          <w:bCs/>
          <w:sz w:val="24"/>
          <w:szCs w:val="24"/>
        </w:rPr>
      </w:pPr>
    </w:p>
    <w:p w:rsidR="005750EC" w:rsidP="004D56B9" w:rsidRDefault="005750EC" w14:paraId="6AFAE547" w14:textId="77777777">
      <w:pPr>
        <w:pStyle w:val="ListParagraph"/>
        <w:numPr>
          <w:ilvl w:val="1"/>
          <w:numId w:val="1"/>
        </w:numPr>
        <w:spacing w:before="0" w:after="0" w:line="240" w:lineRule="auto"/>
        <w:ind w:left="1440"/>
        <w:rPr>
          <w:rFonts w:asciiTheme="minorHAnsi" w:hAnsiTheme="minorHAnsi" w:cstheme="minorHAnsi"/>
          <w:iCs/>
          <w:sz w:val="24"/>
          <w:szCs w:val="24"/>
        </w:rPr>
      </w:pPr>
    </w:p>
    <w:p w:rsidR="00207AFB" w:rsidP="004D56B9" w:rsidRDefault="00207AFB" w14:paraId="363AC2CA" w14:textId="77777777">
      <w:pPr>
        <w:pStyle w:val="ListParagraph"/>
        <w:spacing w:before="0" w:after="0" w:line="240" w:lineRule="auto"/>
        <w:ind w:left="1440"/>
        <w:rPr>
          <w:rFonts w:asciiTheme="minorHAnsi" w:hAnsiTheme="minorHAnsi" w:cstheme="minorHAnsi"/>
          <w:iCs/>
          <w:sz w:val="24"/>
          <w:szCs w:val="24"/>
        </w:rPr>
      </w:pPr>
    </w:p>
    <w:p w:rsidRPr="003D024B" w:rsidR="00A24BD9" w:rsidP="00C32DD2" w:rsidRDefault="00A24BD9" w14:paraId="72821AA9" w14:textId="11B088A9">
      <w:pPr>
        <w:pStyle w:val="ListParagraph"/>
        <w:numPr>
          <w:ilvl w:val="1"/>
          <w:numId w:val="3"/>
        </w:numPr>
        <w:spacing w:before="0" w:after="160" w:line="259" w:lineRule="auto"/>
        <w:ind w:left="1440"/>
        <w:rPr>
          <w:iCs/>
          <w:sz w:val="24"/>
          <w:szCs w:val="24"/>
        </w:rPr>
      </w:pPr>
      <w:r w:rsidRPr="000D748D">
        <w:rPr>
          <w:sz w:val="24"/>
        </w:rPr>
        <w:t xml:space="preserve">What </w:t>
      </w:r>
      <w:r xmlns:w="http://schemas.openxmlformats.org/wordprocessingml/2006/main" w:rsidRPr="00C32DD2">
        <w:rPr>
          <w:sz w:val="24"/>
          <w:szCs w:val="24"/>
        </w:rPr>
        <w:t>are your concerns</w:t>
      </w:r>
      <w:r w:rsidRPr="000D748D">
        <w:rPr>
          <w:sz w:val="24"/>
        </w:rPr>
        <w:t xml:space="preserve">, if any, </w:t>
      </w:r>
      <w:r xmlns:w="http://schemas.openxmlformats.org/wordprocessingml/2006/main" w:rsidRPr="00C32DD2">
        <w:rPr>
          <w:sz w:val="24"/>
          <w:szCs w:val="24"/>
        </w:rPr>
        <w:t>about going to a vaccination site to receive a COVID-19 vaccine?</w:t>
      </w:r>
    </w:p>
    <w:p w:rsidRPr="000D748D" w:rsidR="00D6124A" w:rsidP="000D748D" w:rsidRDefault="00A24BD9" w14:paraId="0445B651" w14:textId="4EC25D37">
      <w:pPr>
        <w:pStyle w:val="ListParagraph"/>
        <w:numPr>
          <w:ilvl w:val="1"/>
          <w:numId w:val="3"/>
        </w:numPr>
        <w:spacing w:before="0" w:after="160" w:line="259" w:lineRule="auto"/>
        <w:ind w:left="1440"/>
        <w:rPr>
          <w:sz w:val="24"/>
        </w:rPr>
      </w:pPr>
      <w:r xmlns:w="http://schemas.openxmlformats.org/wordprocessingml/2006/main">
        <w:rPr>
          <w:iCs/>
          <w:sz w:val="24"/>
          <w:szCs w:val="24"/>
        </w:rPr>
        <w:t>How does</w:t>
      </w:r>
      <w:r w:rsidRPr="000D748D">
        <w:rPr>
          <w:sz w:val="24"/>
        </w:rPr>
        <w:t xml:space="preserve"> the </w:t>
      </w:r>
      <w:r xmlns:w="http://schemas.openxmlformats.org/wordprocessingml/2006/main">
        <w:rPr>
          <w:iCs/>
          <w:sz w:val="24"/>
          <w:szCs w:val="24"/>
        </w:rPr>
        <w:t>location</w:t>
      </w:r>
      <w:r w:rsidRPr="000D748D">
        <w:rPr>
          <w:sz w:val="24"/>
        </w:rPr>
        <w:t xml:space="preserve"> of </w:t>
      </w:r>
      <w:r xmlns:w="http://schemas.openxmlformats.org/wordprocessingml/2006/main">
        <w:rPr>
          <w:iCs/>
          <w:sz w:val="24"/>
          <w:szCs w:val="24"/>
        </w:rPr>
        <w:t xml:space="preserve">the vaccination impact your intent to get a </w:t>
      </w:r>
      <w:r w:rsidRPr="000D748D">
        <w:rPr>
          <w:sz w:val="24"/>
        </w:rPr>
        <w:t xml:space="preserve">COVID-19 </w:t>
      </w:r>
      <w:r xmlns:w="http://schemas.openxmlformats.org/wordprocessingml/2006/main">
        <w:rPr>
          <w:iCs/>
          <w:sz w:val="24"/>
          <w:szCs w:val="24"/>
        </w:rPr>
        <w:t>vaccine, if at all</w:t>
      </w:r>
      <w:r w:rsidRPr="000D748D">
        <w:rPr>
          <w:sz w:val="24"/>
        </w:rPr>
        <w:t>?</w:t>
      </w:r>
    </w:p>
    <w:p w:rsidRPr="000D748D" w:rsidR="00D6124A" w:rsidP="000D748D" w:rsidRDefault="00D6124A" w14:paraId="7FFF32D9" w14:textId="77777777">
      <w:pPr>
        <w:pStyle w:val="ListParagraph"/>
        <w:spacing w:before="0" w:after="160" w:line="259" w:lineRule="auto"/>
        <w:ind w:left="1440"/>
        <w:rPr>
          <w:sz w:val="24"/>
        </w:rPr>
      </w:pPr>
    </w:p>
    <w:p w:rsidR="00D6124A" w:rsidP="003323EB" w:rsidRDefault="00A418A8" w14:paraId="44C7EE43" w14:textId="16018F90">
      <w:pPr>
        <w:pStyle w:val="ListParagraph"/>
        <w:numPr>
          <w:ilvl w:val="0"/>
          <w:numId w:val="6"/>
        </w:numPr>
        <w:spacing w:before="0" w:after="160" w:line="259" w:lineRule="auto"/>
        <w:rPr>
          <w:b/>
          <w:bCs/>
          <w:sz w:val="24"/>
          <w:szCs w:val="24"/>
        </w:rPr>
      </w:pPr>
      <w:r w:rsidRPr="000D748D">
        <w:rPr>
          <w:b/>
          <w:sz w:val="24"/>
        </w:rPr>
        <w:t xml:space="preserve">What </w:t>
      </w:r>
      <w:r w:rsidRPr="00A418A8">
        <w:rPr>
          <w:b/>
          <w:bCs/>
          <w:sz w:val="24"/>
          <w:szCs w:val="24"/>
        </w:rPr>
        <w:t xml:space="preserve">have you heard about </w:t>
      </w:r>
      <w:r w:rsidR="005422A5">
        <w:rPr>
          <w:b/>
          <w:bCs/>
          <w:sz w:val="24"/>
          <w:szCs w:val="24"/>
        </w:rPr>
        <w:t xml:space="preserve">any </w:t>
      </w:r>
      <w:r w:rsidRPr="00A418A8">
        <w:rPr>
          <w:b/>
          <w:bCs/>
          <w:sz w:val="24"/>
          <w:szCs w:val="24"/>
        </w:rPr>
        <w:t>cost</w:t>
      </w:r>
      <w:r w:rsidR="005422A5">
        <w:rPr>
          <w:b/>
          <w:bCs/>
          <w:sz w:val="24"/>
          <w:szCs w:val="24"/>
        </w:rPr>
        <w:t>s</w:t>
      </w:r>
      <w:r w:rsidRPr="00A418A8">
        <w:rPr>
          <w:b/>
          <w:bCs/>
          <w:sz w:val="24"/>
          <w:szCs w:val="24"/>
        </w:rPr>
        <w:t xml:space="preserve"> </w:t>
      </w:r>
      <w:r>
        <w:rPr>
          <w:b/>
          <w:bCs/>
          <w:sz w:val="24"/>
          <w:szCs w:val="24"/>
        </w:rPr>
        <w:t>for a</w:t>
      </w:r>
      <w:r w:rsidRPr="00A418A8">
        <w:rPr>
          <w:b/>
          <w:bCs/>
          <w:sz w:val="24"/>
          <w:szCs w:val="24"/>
        </w:rPr>
        <w:t xml:space="preserve"> COVID-19 vaccine</w:t>
      </w:r>
      <w:r>
        <w:rPr>
          <w:b/>
          <w:bCs/>
          <w:sz w:val="24"/>
          <w:szCs w:val="24"/>
        </w:rPr>
        <w:t>?</w:t>
      </w:r>
    </w:p>
    <w:p w:rsidR="00931C5C" w:rsidP="00931C5C" w:rsidRDefault="00931C5C" w14:paraId="3FA15EFA" w14:textId="511AAD2B">
      <w:pPr>
        <w:pStyle w:val="ListParagraph"/>
        <w:numPr>
          <w:ilvl w:val="1"/>
          <w:numId w:val="6"/>
        </w:numPr>
        <w:spacing w:before="0" w:after="160" w:line="259" w:lineRule="auto"/>
        <w:rPr>
          <w:sz w:val="24"/>
          <w:szCs w:val="24"/>
        </w:rPr>
      </w:pPr>
      <w:r w:rsidRPr="00931C5C">
        <w:rPr>
          <w:sz w:val="24"/>
          <w:szCs w:val="24"/>
        </w:rPr>
        <w:lastRenderedPageBreak/>
        <w:t xml:space="preserve">Do you have any concerns about </w:t>
      </w:r>
      <w:r w:rsidR="007D7E00">
        <w:rPr>
          <w:sz w:val="24"/>
          <w:szCs w:val="24"/>
        </w:rPr>
        <w:t xml:space="preserve">potential </w:t>
      </w:r>
      <w:r>
        <w:rPr>
          <w:sz w:val="24"/>
          <w:szCs w:val="24"/>
        </w:rPr>
        <w:t>cost</w:t>
      </w:r>
      <w:r w:rsidR="007D7E00">
        <w:rPr>
          <w:sz w:val="24"/>
          <w:szCs w:val="24"/>
        </w:rPr>
        <w:t>s</w:t>
      </w:r>
      <w:r>
        <w:rPr>
          <w:sz w:val="24"/>
          <w:szCs w:val="24"/>
        </w:rPr>
        <w:t xml:space="preserve"> for you to get the vaccine? </w:t>
      </w:r>
    </w:p>
    <w:p w:rsidR="001D6BD5" w:rsidP="001D6BD5" w:rsidRDefault="00931C5C" w14:paraId="15E0E3CE" w14:textId="20BA0735">
      <w:pPr>
        <w:pStyle w:val="ListParagraph"/>
        <w:numPr>
          <w:ilvl w:val="1"/>
          <w:numId w:val="6"/>
        </w:numPr>
        <w:spacing w:before="0" w:after="160" w:line="259" w:lineRule="auto"/>
        <w:rPr>
          <w:sz w:val="24"/>
          <w:szCs w:val="24"/>
        </w:rPr>
      </w:pPr>
      <w:r>
        <w:rPr>
          <w:sz w:val="24"/>
          <w:szCs w:val="24"/>
        </w:rPr>
        <w:t>Are</w:t>
      </w:r>
      <w:r w:rsidR="00B85B33">
        <w:rPr>
          <w:sz w:val="24"/>
          <w:szCs w:val="24"/>
        </w:rPr>
        <w:t xml:space="preserve"> there other costs for you associated with getting the vaccine; for example, transportation costs, taking time </w:t>
      </w:r>
      <w:r w:rsidR="005422A5">
        <w:rPr>
          <w:sz w:val="24"/>
          <w:szCs w:val="24"/>
        </w:rPr>
        <w:t>off</w:t>
      </w:r>
      <w:r w:rsidR="00B85B33">
        <w:rPr>
          <w:sz w:val="24"/>
          <w:szCs w:val="24"/>
        </w:rPr>
        <w:t xml:space="preserve"> work, childcare</w:t>
      </w:r>
      <w:r w:rsidR="00744ACA">
        <w:rPr>
          <w:sz w:val="24"/>
          <w:szCs w:val="24"/>
        </w:rPr>
        <w:t>?</w:t>
      </w:r>
    </w:p>
    <w:p w:rsidRPr="000D748D" w:rsidR="001D6BD5" w:rsidP="000D748D" w:rsidRDefault="001D6BD5" w14:paraId="4E442EA0" w14:textId="77777777">
      <w:pPr>
        <w:pStyle w:val="ListParagraph"/>
        <w:spacing w:before="0" w:after="160" w:line="259" w:lineRule="auto"/>
        <w:rPr>
          <w:moveTo w:author="Revision" w:date="2021-05-03T18:47:00Z" w:id="860"/>
          <w:sz w:val="24"/>
        </w:rPr>
      </w:pPr>
      <w:moveToRangeStart w:author="Revision" w:date="2021-05-03T18:47:00Z" w:name="move70960071" w:id="861"/>
    </w:p>
    <w:p w:rsidR="007C392F" w:rsidP="007C392F" w:rsidRDefault="001D6BD5" w14:paraId="14974BE9" w14:textId="117EE6D1">
      <w:pPr>
        <w:pStyle w:val="ListParagraph"/>
        <w:numPr>
          <w:ilvl w:val="0"/>
          <w:numId w:val="6"/>
        </w:numPr>
        <w:spacing w:before="0" w:after="160" w:line="259" w:lineRule="auto"/>
        <w:rPr>
          <w:b/>
          <w:bCs/>
          <w:sz w:val="24"/>
          <w:szCs w:val="24"/>
        </w:rPr>
      </w:pPr>
      <w:moveTo w:author="Revision" w:date="2021-05-03T18:47:00Z" w:id="863">
        <w:r w:rsidRPr="000D748D">
          <w:rPr>
            <w:b/>
            <w:sz w:val="24"/>
          </w:rPr>
          <w:t xml:space="preserve">What </w:t>
        </w:r>
      </w:moveTo>
      <w:moveToRangeEnd w:id="861"/>
      <w:r xmlns:w="http://schemas.openxmlformats.org/wordprocessingml/2006/main" w:rsidRPr="00E1474E">
        <w:rPr>
          <w:b/>
          <w:bCs/>
          <w:sz w:val="24"/>
          <w:szCs w:val="24"/>
        </w:rPr>
        <w:t xml:space="preserve">have you heard about </w:t>
      </w:r>
      <w:r xmlns:w="http://schemas.openxmlformats.org/wordprocessingml/2006/main" w:rsidRPr="00E1474E">
        <w:rPr>
          <w:b/>
          <w:bCs/>
          <w:sz w:val="24"/>
          <w:szCs w:val="24"/>
        </w:rPr>
        <w:t xml:space="preserve"> </w:t>
      </w:r>
      <w:r xmlns:w="http://schemas.openxmlformats.org/wordprocessingml/2006/main" w:rsidRPr="00E1474E" w:rsidR="00E1474E">
        <w:rPr>
          <w:b/>
          <w:bCs/>
          <w:sz w:val="24"/>
          <w:szCs w:val="24"/>
        </w:rPr>
        <w:t>showing an ID or health insurance card when you receive a vaccine?</w:t>
      </w:r>
    </w:p>
    <w:p w:rsidRPr="007C392F" w:rsidR="007C392F" w:rsidP="007C392F" w:rsidRDefault="007C392F" w14:paraId="5305A5B1" w14:textId="77777777">
      <w:pPr>
        <w:pStyle w:val="ListParagraph"/>
        <w:spacing w:before="0" w:after="160" w:line="259" w:lineRule="auto"/>
        <w:rPr>
          <w:b/>
          <w:bCs/>
          <w:sz w:val="24"/>
          <w:szCs w:val="24"/>
        </w:rPr>
      </w:pPr>
    </w:p>
    <w:p w:rsidRPr="000D748D" w:rsidR="007C392F" w:rsidP="000D748D" w:rsidRDefault="007C392F" w14:paraId="5F5D0445" w14:textId="4C699F9D">
      <w:pPr>
        <w:pStyle w:val="ListParagraph"/>
        <w:numPr>
          <w:ilvl w:val="1"/>
          <w:numId w:val="5"/>
        </w:numPr>
        <w:spacing w:before="0" w:after="160" w:line="259" w:lineRule="auto"/>
        <w:ind w:left="720"/>
        <w:rPr>
          <w:b/>
          <w:sz w:val="24"/>
        </w:rPr>
      </w:pPr>
      <w:r xmlns:w="http://schemas.openxmlformats.org/wordprocessingml/2006/main" w:rsidRPr="00DE0D45">
        <w:rPr>
          <w:b/>
          <w:bCs/>
          <w:sz w:val="24"/>
          <w:szCs w:val="24"/>
        </w:rPr>
        <w:t>What issues</w:t>
      </w:r>
      <w:r w:rsidRPr="000D748D">
        <w:rPr>
          <w:b/>
          <w:sz w:val="24"/>
        </w:rPr>
        <w:t xml:space="preserve">, if any, have you </w:t>
      </w:r>
      <w:r xmlns:w="http://schemas.openxmlformats.org/wordprocessingml/2006/main" w:rsidRPr="00DE0D45">
        <w:rPr>
          <w:b/>
          <w:bCs/>
          <w:sz w:val="24"/>
          <w:szCs w:val="24"/>
        </w:rPr>
        <w:t>experienced when trying to schedule or go to a COVID-19 vaccination appointment</w:t>
      </w:r>
      <w:r w:rsidRPr="000D748D">
        <w:rPr>
          <w:b/>
          <w:sz w:val="24"/>
        </w:rPr>
        <w:t>?</w:t>
      </w:r>
    </w:p>
    <w:p w:rsidRPr="00286897" w:rsidR="004D56B9" w:rsidP="00286897" w:rsidRDefault="00AB245B" w14:paraId="0B1D3303"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Pr="00286897" w:rsidR="004D56B9" w:rsidP="00286897" w:rsidRDefault="00AB245B" w14:paraId="7A3ABFEB"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AB245B" w:rsidP="004D56B9" w:rsidRDefault="00AB245B" w14:paraId="3AE1A5AA" w14:textId="77777777">
      <w:pPr>
        <w:pStyle w:val="ListParagraph"/>
        <w:numPr>
          <w:ilvl w:val="2"/>
          <w:numId w:val="1"/>
        </w:numPr>
        <w:spacing w:before="0" w:after="0" w:line="240" w:lineRule="auto"/>
        <w:ind w:left="2160"/>
        <w:rPr>
          <w:rFonts w:asciiTheme="minorHAnsi" w:hAnsiTheme="minorHAnsi" w:cstheme="minorHAnsi"/>
          <w:iCs/>
          <w:sz w:val="24"/>
          <w:szCs w:val="24"/>
        </w:rPr>
      </w:pPr>
    </w:p>
    <w:p w:rsidR="00207AFB" w:rsidP="00207AFB" w:rsidRDefault="00207AFB" w14:paraId="7D9D3801" w14:textId="77777777">
      <w:pPr>
        <w:pStyle w:val="ListParagraph"/>
        <w:spacing w:before="0" w:after="0" w:line="240" w:lineRule="auto"/>
        <w:ind w:left="2520"/>
        <w:rPr>
          <w:rFonts w:asciiTheme="minorHAnsi" w:hAnsiTheme="minorHAnsi" w:cstheme="minorHAnsi"/>
          <w:iCs/>
          <w:sz w:val="24"/>
          <w:szCs w:val="24"/>
        </w:rPr>
      </w:pPr>
    </w:p>
    <w:p w:rsidRPr="00742065" w:rsidR="007C392F" w:rsidP="007C392F" w:rsidRDefault="007C392F" w14:paraId="0E79A6A2" w14:textId="77777777">
      <w:pPr>
        <w:pStyle w:val="ListParagraph"/>
        <w:numPr>
          <w:ilvl w:val="2"/>
          <w:numId w:val="5"/>
        </w:numPr>
        <w:spacing w:before="0" w:after="160" w:line="259" w:lineRule="auto"/>
        <w:ind w:left="1440"/>
        <w:rPr>
          <w:sz w:val="24"/>
          <w:szCs w:val="24"/>
        </w:rPr>
      </w:pPr>
      <w:r xmlns:w="http://schemas.openxmlformats.org/wordprocessingml/2006/main" w:rsidRPr="00DE0D45">
        <w:rPr>
          <w:b/>
          <w:bCs/>
          <w:sz w:val="24"/>
          <w:szCs w:val="24"/>
        </w:rPr>
        <w:t>[PROBE IF NEEDED]:</w:t>
      </w:r>
      <w:r xmlns:w="http://schemas.openxmlformats.org/wordprocessingml/2006/main">
        <w:rPr>
          <w:sz w:val="24"/>
          <w:szCs w:val="24"/>
        </w:rPr>
        <w:t xml:space="preserve"> Issues with technology/Internet, language, transportation to/from vaccine sites, availability or accessibility of vaccines, work commitments, childcare, etc.</w:t>
      </w:r>
    </w:p>
    <w:p w:rsidRPr="00937417" w:rsidR="0017797C" w:rsidP="00EC15FC" w:rsidRDefault="00937417" w14:paraId="0CF15A3C" w14:textId="3A109232">
      <w:pPr>
        <w:spacing w:before="0" w:after="160" w:line="259" w:lineRule="auto"/>
        <w:rPr>
          <w:b/>
          <w:bCs/>
          <w:i/>
          <w:iCs/>
          <w:sz w:val="24"/>
          <w:szCs w:val="24"/>
        </w:rPr>
      </w:pPr>
      <w:r xmlns:w="http://schemas.openxmlformats.org/wordprocessingml/2006/main" w:rsidRPr="00937417">
        <w:rPr>
          <w:b/>
          <w:bCs/>
          <w:i/>
          <w:iCs/>
          <w:sz w:val="24"/>
          <w:szCs w:val="24"/>
        </w:rPr>
        <w:t>C</w:t>
      </w:r>
      <w:r xmlns:w="http://schemas.openxmlformats.org/wordprocessingml/2006/main" w:rsidR="00A42772">
        <w:rPr>
          <w:b/>
          <w:bCs/>
          <w:i/>
          <w:iCs/>
          <w:sz w:val="24"/>
          <w:szCs w:val="24"/>
        </w:rPr>
        <w:t xml:space="preserve"> (5 minutes)</w:t>
      </w:r>
      <w:r xmlns:w="http://schemas.openxmlformats.org/wordprocessingml/2006/main" w:rsidRPr="00937417" w:rsidR="0017797C">
        <w:rPr>
          <w:b/>
          <w:bCs/>
          <w:i/>
          <w:iCs/>
          <w:sz w:val="24"/>
          <w:szCs w:val="24"/>
        </w:rPr>
        <w:t>ptions</w:t>
      </w:r>
      <w:r xmlns:w="http://schemas.openxmlformats.org/wordprocessingml/2006/main" w:rsidRPr="00937417">
        <w:rPr>
          <w:b/>
          <w:bCs/>
          <w:i/>
          <w:iCs/>
          <w:sz w:val="24"/>
          <w:szCs w:val="24"/>
        </w:rPr>
        <w:t>O</w:t>
      </w:r>
      <w:r xmlns:w="http://schemas.openxmlformats.org/wordprocessingml/2006/main" w:rsidRPr="00937417" w:rsidR="0017797C">
        <w:rPr>
          <w:b/>
          <w:bCs/>
          <w:i/>
          <w:iCs/>
          <w:sz w:val="24"/>
          <w:szCs w:val="24"/>
        </w:rPr>
        <w:t>hoice/</w:t>
      </w:r>
    </w:p>
    <w:p w:rsidR="003878B1" w:rsidP="003323EB" w:rsidRDefault="00307BDE" w14:paraId="51C0398E" w14:textId="5EE5E085">
      <w:pPr>
        <w:pStyle w:val="ListParagraph"/>
        <w:numPr>
          <w:ilvl w:val="0"/>
          <w:numId w:val="6"/>
        </w:numPr>
        <w:spacing w:before="0" w:after="160" w:line="259" w:lineRule="auto"/>
        <w:rPr>
          <w:b/>
          <w:bCs/>
          <w:sz w:val="24"/>
          <w:szCs w:val="24"/>
        </w:rPr>
      </w:pPr>
      <w:r w:rsidRPr="000D748D">
        <w:rPr>
          <w:b/>
          <w:sz w:val="24"/>
        </w:rPr>
        <w:t xml:space="preserve">What </w:t>
      </w:r>
      <w:r xmlns:w="http://schemas.openxmlformats.org/wordprocessingml/2006/main" w:rsidRPr="00307BDE">
        <w:rPr>
          <w:b/>
          <w:bCs/>
          <w:sz w:val="24"/>
          <w:szCs w:val="24"/>
        </w:rPr>
        <w:t>have you heard about</w:t>
      </w:r>
      <w:r w:rsidRPr="000D748D">
        <w:rPr>
          <w:b/>
          <w:sz w:val="24"/>
        </w:rPr>
        <w:t xml:space="preserve"> the </w:t>
      </w:r>
      <w:r xmlns:w="http://schemas.openxmlformats.org/wordprocessingml/2006/main" w:rsidRPr="00307BDE">
        <w:rPr>
          <w:b/>
          <w:bCs/>
          <w:sz w:val="24"/>
          <w:szCs w:val="24"/>
        </w:rPr>
        <w:t>different COVID-19 vaccines that have been authorized for use in the United States?</w:t>
      </w:r>
    </w:p>
    <w:p w:rsidR="00307BDE" w:rsidP="00307BDE" w:rsidRDefault="00307BDE" w14:paraId="709C4C96" w14:textId="24BC3AE3">
      <w:pPr>
        <w:pStyle w:val="ListParagraph"/>
        <w:numPr>
          <w:ilvl w:val="1"/>
          <w:numId w:val="6"/>
        </w:numPr>
        <w:spacing w:before="0" w:after="160" w:line="259" w:lineRule="auto"/>
        <w:rPr>
          <w:sz w:val="24"/>
          <w:szCs w:val="24"/>
        </w:rPr>
      </w:pPr>
      <w:r xmlns:w="http://schemas.openxmlformats.org/wordprocessingml/2006/main" w:rsidRPr="00307BDE">
        <w:rPr>
          <w:sz w:val="24"/>
          <w:szCs w:val="24"/>
        </w:rPr>
        <w:t xml:space="preserve">What have you heard about </w:t>
      </w:r>
      <w:r xmlns:w="http://schemas.openxmlformats.org/wordprocessingml/2006/main" w:rsidR="00AE6C09">
        <w:rPr>
          <w:sz w:val="24"/>
          <w:szCs w:val="24"/>
        </w:rPr>
        <w:t>how the different vaccines are administered?</w:t>
      </w:r>
    </w:p>
    <w:p w:rsidRPr="002C6105" w:rsidR="002C6105" w:rsidP="002C6105" w:rsidRDefault="00826ABA" w14:paraId="5C8EE2E0" w14:textId="73D00AC2">
      <w:pPr>
        <w:pStyle w:val="ListParagraph"/>
        <w:numPr>
          <w:ilvl w:val="1"/>
          <w:numId w:val="6"/>
        </w:numPr>
        <w:spacing w:before="0" w:after="160" w:line="259" w:lineRule="auto"/>
        <w:rPr>
          <w:sz w:val="24"/>
          <w:szCs w:val="24"/>
        </w:rPr>
      </w:pPr>
      <w:r xmlns:w="http://schemas.openxmlformats.org/wordprocessingml/2006/main">
        <w:rPr>
          <w:sz w:val="24"/>
          <w:szCs w:val="24"/>
        </w:rPr>
        <w:t xml:space="preserve">About </w:t>
      </w:r>
      <w:r xmlns:w="http://schemas.openxmlformats.org/wordprocessingml/2006/main" w:rsidR="002C6105">
        <w:rPr>
          <w:sz w:val="24"/>
          <w:szCs w:val="24"/>
        </w:rPr>
        <w:t>the availability of different vaccines?</w:t>
      </w:r>
    </w:p>
    <w:p w:rsidRPr="00F317A4" w:rsidR="00F317A4" w:rsidP="00F317A4" w:rsidRDefault="00F317A4" w14:paraId="148C03CC" w14:textId="77777777">
      <w:pPr>
        <w:pStyle w:val="ListParagraph"/>
        <w:spacing w:before="0" w:after="160" w:line="259" w:lineRule="auto"/>
        <w:ind w:left="1440"/>
        <w:rPr>
          <w:b/>
          <w:bCs/>
          <w:sz w:val="24"/>
          <w:szCs w:val="24"/>
        </w:rPr>
      </w:pPr>
    </w:p>
    <w:p w:rsidRPr="00CB6883" w:rsidR="00CB6883" w:rsidP="00CB6883" w:rsidRDefault="00F317A4" w14:paraId="0DC4EEF1" w14:textId="33E33844">
      <w:pPr>
        <w:pStyle w:val="ListParagraph"/>
        <w:numPr>
          <w:ilvl w:val="0"/>
          <w:numId w:val="6"/>
        </w:numPr>
        <w:spacing w:before="0" w:after="160" w:line="259" w:lineRule="auto"/>
        <w:rPr>
          <w:b/>
          <w:bCs/>
          <w:sz w:val="24"/>
          <w:szCs w:val="24"/>
        </w:rPr>
      </w:pPr>
      <w:r xmlns:w="http://schemas.openxmlformats.org/wordprocessingml/2006/main" w:rsidRPr="00F317A4">
        <w:rPr>
          <w:b/>
          <w:bCs/>
          <w:sz w:val="24"/>
          <w:szCs w:val="24"/>
        </w:rPr>
        <w:t>Based on</w:t>
      </w:r>
      <w:r w:rsidRPr="000D748D">
        <w:rPr>
          <w:b/>
          <w:sz w:val="24"/>
        </w:rPr>
        <w:t xml:space="preserve"> what </w:t>
      </w:r>
      <w:r w:rsidRPr="000D748D">
        <w:rPr>
          <w:b/>
          <w:sz w:val="24"/>
        </w:rPr>
        <w:t xml:space="preserve">you </w:t>
      </w:r>
      <w:r xmlns:w="http://schemas.openxmlformats.org/wordprocessingml/2006/main" w:rsidRPr="00F317A4">
        <w:rPr>
          <w:b/>
          <w:bCs/>
          <w:sz w:val="24"/>
          <w:szCs w:val="24"/>
        </w:rPr>
        <w:t>know about the different COVID-19 vaccines that have been authorized for use in the United States,</w:t>
      </w:r>
      <w:r xmlns:w="http://schemas.openxmlformats.org/wordprocessingml/2006/main" w:rsidR="005328EF">
        <w:rPr>
          <w:b/>
          <w:bCs/>
          <w:sz w:val="24"/>
          <w:szCs w:val="24"/>
        </w:rPr>
        <w:t xml:space="preserve"> [PROBE ON REASONS WHY THEY HAVE PREFERRED VACCINES OR NOT.]</w:t>
      </w:r>
      <w:r xmlns:w="http://schemas.openxmlformats.org/wordprocessingml/2006/main" w:rsidR="008B4EB7">
        <w:rPr>
          <w:b/>
          <w:bCs/>
          <w:sz w:val="24"/>
          <w:szCs w:val="24"/>
        </w:rPr>
        <w:t>?</w:t>
      </w:r>
      <w:r xmlns:w="http://schemas.openxmlformats.org/wordprocessingml/2006/main" w:rsidR="00E06E0D">
        <w:rPr>
          <w:b/>
          <w:bCs/>
          <w:sz w:val="24"/>
          <w:szCs w:val="24"/>
        </w:rPr>
        <w:t xml:space="preserve"> of the authorized vaccines</w:t>
      </w:r>
      <w:r xmlns:w="http://schemas.openxmlformats.org/wordprocessingml/2006/main" w:rsidR="00BC3C9C">
        <w:rPr>
          <w:b/>
          <w:bCs/>
          <w:sz w:val="24"/>
          <w:szCs w:val="24"/>
        </w:rPr>
        <w:t xml:space="preserve"> one or more</w:t>
      </w:r>
      <w:r xmlns:w="http://schemas.openxmlformats.org/wordprocessingml/2006/main" w:rsidR="00BC3C9C">
        <w:rPr>
          <w:b/>
          <w:bCs/>
          <w:sz w:val="24"/>
          <w:szCs w:val="24"/>
        </w:rPr>
        <w:t>ave a preference for</w:t>
      </w:r>
      <w:r xmlns:w="http://schemas.openxmlformats.org/wordprocessingml/2006/main" w:rsidR="00E06E0D">
        <w:rPr>
          <w:b/>
          <w:bCs/>
          <w:sz w:val="24"/>
          <w:szCs w:val="24"/>
        </w:rPr>
        <w:t>h</w:t>
      </w:r>
      <w:r xmlns:w="http://schemas.openxmlformats.org/wordprocessingml/2006/main" w:rsidR="00BC3C9C">
        <w:rPr>
          <w:b/>
          <w:bCs/>
          <w:sz w:val="24"/>
          <w:szCs w:val="24"/>
        </w:rPr>
        <w:t xml:space="preserve">do you </w:t>
      </w:r>
      <w:r xmlns:w="http://schemas.openxmlformats.org/wordprocessingml/2006/main" w:rsidR="00B86008">
        <w:rPr>
          <w:b/>
          <w:bCs/>
          <w:sz w:val="24"/>
          <w:szCs w:val="24"/>
        </w:rPr>
        <w:t xml:space="preserve"> </w:t>
      </w:r>
    </w:p>
    <w:p w:rsidR="00937417" w:rsidP="00937417" w:rsidRDefault="0017797C" w14:paraId="67CCB48B" w14:textId="506057E7">
      <w:pPr>
        <w:spacing w:before="0" w:after="160" w:line="259" w:lineRule="auto"/>
        <w:rPr>
          <w:b/>
          <w:bCs/>
          <w:i/>
          <w:iCs/>
          <w:sz w:val="24"/>
          <w:szCs w:val="24"/>
        </w:rPr>
      </w:pPr>
      <w:r xmlns:w="http://schemas.openxmlformats.org/wordprocessingml/2006/main" w:rsidRPr="00937417">
        <w:rPr>
          <w:b/>
          <w:bCs/>
          <w:i/>
          <w:iCs/>
          <w:sz w:val="24"/>
          <w:szCs w:val="24"/>
        </w:rPr>
        <w:t xml:space="preserve">Safety and </w:t>
      </w:r>
      <w:r xmlns:w="http://schemas.openxmlformats.org/wordprocessingml/2006/main" w:rsidR="00A42772">
        <w:rPr>
          <w:b/>
          <w:bCs/>
          <w:i/>
          <w:iCs/>
          <w:sz w:val="24"/>
          <w:szCs w:val="24"/>
        </w:rPr>
        <w:t xml:space="preserve"> (10 minutes)</w:t>
      </w:r>
      <w:r xmlns:w="http://schemas.openxmlformats.org/wordprocessingml/2006/main" w:rsidRPr="00937417">
        <w:rPr>
          <w:b/>
          <w:bCs/>
          <w:i/>
          <w:iCs/>
          <w:sz w:val="24"/>
          <w:szCs w:val="24"/>
        </w:rPr>
        <w:t>ffectiveness</w:t>
      </w:r>
      <w:r xmlns:w="http://schemas.openxmlformats.org/wordprocessingml/2006/main" w:rsidR="00937417">
        <w:rPr>
          <w:b/>
          <w:bCs/>
          <w:i/>
          <w:iCs/>
          <w:sz w:val="24"/>
          <w:szCs w:val="24"/>
        </w:rPr>
        <w:t>E</w:t>
      </w:r>
    </w:p>
    <w:p w:rsidRPr="00E61DCD" w:rsidR="00E61DCD" w:rsidP="003323EB" w:rsidRDefault="00CB7F91" w14:paraId="26E62B65" w14:textId="4F3D4CD9">
      <w:pPr>
        <w:pStyle w:val="ListParagraph"/>
        <w:numPr>
          <w:ilvl w:val="0"/>
          <w:numId w:val="1"/>
        </w:numPr>
        <w:spacing w:before="0" w:after="0" w:line="240" w:lineRule="auto"/>
        <w:ind w:left="720"/>
        <w:rPr>
          <w:b/>
          <w:bCs/>
          <w:sz w:val="24"/>
          <w:szCs w:val="24"/>
        </w:rPr>
      </w:pPr>
      <w:r xmlns:w="http://schemas.openxmlformats.org/wordprocessingml/2006/main">
        <w:rPr>
          <w:rFonts w:asciiTheme="minorHAnsi" w:hAnsiTheme="minorHAnsi" w:cstheme="minorBidi"/>
          <w:b/>
          <w:sz w:val="24"/>
          <w:szCs w:val="24"/>
        </w:rPr>
        <w:t>What have you heard about the process for developing COVID-19 vaccines?</w:t>
      </w:r>
    </w:p>
    <w:p w:rsidRPr="002019B5" w:rsidR="00055349" w:rsidP="002019B5" w:rsidRDefault="00CB7F91" w14:paraId="3EB38DB3" w14:textId="78EF90B2">
      <w:pPr>
        <w:pStyle w:val="ListParagraph"/>
        <w:numPr>
          <w:ilvl w:val="1"/>
          <w:numId w:val="1"/>
        </w:numPr>
        <w:spacing w:before="0" w:after="0" w:line="240" w:lineRule="auto"/>
        <w:ind w:left="1440"/>
        <w:rPr>
          <w:b/>
          <w:bCs/>
          <w:sz w:val="24"/>
          <w:szCs w:val="24"/>
        </w:rPr>
      </w:pPr>
      <w:r xmlns:w="http://schemas.openxmlformats.org/wordprocessingml/2006/main">
        <w:rPr>
          <w:rFonts w:asciiTheme="minorHAnsi" w:hAnsiTheme="minorHAnsi" w:cstheme="minorBidi"/>
          <w:bCs/>
          <w:sz w:val="24"/>
          <w:szCs w:val="24"/>
        </w:rPr>
        <w:t>What is your level of confidence in this process?</w:t>
      </w:r>
      <w:r xmlns:w="http://schemas.openxmlformats.org/wordprocessingml/2006/main" w:rsidRPr="002019B5">
        <w:rPr>
          <w:rFonts w:asciiTheme="minorHAnsi" w:hAnsiTheme="minorHAnsi" w:cstheme="minorBidi"/>
          <w:bCs/>
          <w:sz w:val="24"/>
          <w:szCs w:val="24"/>
        </w:rPr>
        <w:t xml:space="preserve"> </w:t>
      </w:r>
      <w:r xmlns:w="http://schemas.openxmlformats.org/wordprocessingml/2006/main" w:rsidR="002019B5">
        <w:rPr>
          <w:rFonts w:asciiTheme="minorHAnsi" w:hAnsiTheme="minorHAnsi" w:cstheme="minorBidi"/>
          <w:bCs/>
          <w:sz w:val="24"/>
          <w:szCs w:val="24"/>
        </w:rPr>
        <w:t xml:space="preserve"> [PROBE ON ANY CONCERNS.]</w:t>
      </w:r>
    </w:p>
    <w:p w:rsidRPr="000D748D" w:rsidR="00055349" w:rsidP="000D748D" w:rsidRDefault="00055349" w14:paraId="094FD529" w14:textId="77777777">
      <w:pPr>
        <w:pStyle w:val="ListParagraph"/>
        <w:spacing w:before="0" w:after="0" w:line="240" w:lineRule="auto"/>
        <w:rPr>
          <w:moveTo w:author="Revision" w:date="2021-05-03T18:47:00Z" w:id="901"/>
          <w:b/>
          <w:sz w:val="24"/>
        </w:rPr>
      </w:pPr>
      <w:moveToRangeStart w:author="Revision" w:date="2021-05-03T18:47:00Z" w:name="move70960076" w:id="902"/>
    </w:p>
    <w:p w:rsidRPr="00E61DCD" w:rsidR="007D6A2C" w:rsidP="007D6A2C" w:rsidRDefault="007D6A2C" w14:paraId="1DB7292C" w14:textId="5052CBDC">
      <w:pPr>
        <w:pStyle w:val="ListParagraph"/>
        <w:numPr>
          <w:ilvl w:val="0"/>
          <w:numId w:val="1"/>
        </w:numPr>
        <w:spacing w:before="0" w:after="0" w:line="240" w:lineRule="auto"/>
        <w:ind w:left="720"/>
        <w:rPr>
          <w:b/>
          <w:bCs/>
          <w:sz w:val="24"/>
          <w:szCs w:val="24"/>
        </w:rPr>
      </w:pPr>
      <w:moveTo w:author="Revision" w:date="2021-05-03T18:47:00Z" w:id="904">
        <w:r w:rsidRPr="000D748D">
          <w:rPr>
            <w:rFonts w:asciiTheme="minorHAnsi" w:hAnsiTheme="minorHAnsi"/>
            <w:b/>
            <w:sz w:val="24"/>
          </w:rPr>
          <w:t xml:space="preserve">What </w:t>
        </w:r>
      </w:moveTo>
      <w:moveToRangeEnd w:id="902"/>
      <w:r xmlns:w="http://schemas.openxmlformats.org/wordprocessingml/2006/main">
        <w:rPr>
          <w:rFonts w:asciiTheme="minorHAnsi" w:hAnsiTheme="minorHAnsi" w:cstheme="minorBidi"/>
          <w:b/>
          <w:sz w:val="24"/>
          <w:szCs w:val="24"/>
        </w:rPr>
        <w:t>have you heard about the process for authorizing COVID-19 vaccines in the United States?</w:t>
      </w:r>
    </w:p>
    <w:p w:rsidRPr="00F33525" w:rsidR="00F33525" w:rsidP="00F33525" w:rsidRDefault="007D6A2C" w14:paraId="1B52BEA5" w14:textId="366918F7">
      <w:pPr>
        <w:pStyle w:val="ListParagraph"/>
        <w:numPr>
          <w:ilvl w:val="1"/>
          <w:numId w:val="1"/>
        </w:numPr>
        <w:spacing w:before="0" w:after="0" w:line="240" w:lineRule="auto"/>
        <w:ind w:left="1440"/>
        <w:rPr>
          <w:b/>
          <w:bCs/>
          <w:sz w:val="24"/>
          <w:szCs w:val="24"/>
        </w:rPr>
      </w:pPr>
      <w:r xmlns:w="http://schemas.openxmlformats.org/wordprocessingml/2006/main">
        <w:rPr>
          <w:rFonts w:asciiTheme="minorHAnsi" w:hAnsiTheme="minorHAnsi" w:cstheme="minorBidi"/>
          <w:bCs/>
          <w:sz w:val="24"/>
          <w:szCs w:val="24"/>
        </w:rPr>
        <w:t>What is your level of confidence in this process?</w:t>
      </w:r>
      <w:r xmlns:w="http://schemas.openxmlformats.org/wordprocessingml/2006/main" w:rsidR="00227942">
        <w:rPr>
          <w:rFonts w:asciiTheme="minorHAnsi" w:hAnsiTheme="minorHAnsi" w:cstheme="minorBidi"/>
          <w:bCs/>
          <w:sz w:val="24"/>
          <w:szCs w:val="24"/>
        </w:rPr>
        <w:t xml:space="preserve"> [PROBE ON ANY CONCERNS.]</w:t>
      </w:r>
    </w:p>
    <w:p w:rsidRPr="00F33525" w:rsidR="00F33525" w:rsidP="00F33525" w:rsidRDefault="00F33525" w14:paraId="4FCD7595" w14:textId="77777777">
      <w:pPr>
        <w:pStyle w:val="ListParagraph"/>
        <w:spacing w:before="0" w:after="0" w:line="240" w:lineRule="auto"/>
        <w:ind w:left="1440"/>
        <w:rPr>
          <w:b/>
          <w:bCs/>
          <w:sz w:val="24"/>
          <w:szCs w:val="24"/>
        </w:rPr>
      </w:pPr>
    </w:p>
    <w:p w:rsidRPr="00536F0C" w:rsidR="00F66A76" w:rsidP="00536F0C" w:rsidRDefault="00F33525" w14:paraId="33FEC2FA" w14:textId="543BA68A">
      <w:pPr>
        <w:pStyle w:val="ListParagraph"/>
        <w:numPr>
          <w:ilvl w:val="0"/>
          <w:numId w:val="1"/>
        </w:numPr>
        <w:spacing w:before="0" w:after="0" w:line="240" w:lineRule="auto"/>
        <w:ind w:left="720"/>
        <w:rPr>
          <w:b/>
          <w:sz w:val="24"/>
          <w:szCs w:val="24"/>
        </w:rPr>
      </w:pPr>
      <w:r xmlns:w="http://schemas.openxmlformats.org/wordprocessingml/2006/main" w:rsidRPr="00F33525">
        <w:rPr>
          <w:rFonts w:asciiTheme="minorHAnsi" w:hAnsiTheme="minorHAnsi" w:cstheme="minorBidi"/>
          <w:b/>
          <w:sz w:val="24"/>
          <w:szCs w:val="24"/>
        </w:rPr>
        <w:t>How effective do you feel the currently authorized COVID-19 vaccines are</w:t>
      </w:r>
      <w:r xmlns:w="http://schemas.openxmlformats.org/wordprocessingml/2006/main" w:rsidRPr="00F33525">
        <w:rPr>
          <w:rFonts w:asciiTheme="minorHAnsi" w:hAnsiTheme="minorHAnsi" w:cstheme="minorBidi"/>
          <w:b/>
          <w:sz w:val="24"/>
          <w:szCs w:val="24"/>
        </w:rPr>
        <w:t>?</w:t>
      </w:r>
      <w:r xmlns:w="http://schemas.openxmlformats.org/wordprocessingml/2006/main" w:rsidR="0086236E">
        <w:rPr>
          <w:rFonts w:asciiTheme="minorHAnsi" w:hAnsiTheme="minorHAnsi" w:cstheme="minorBidi"/>
          <w:b/>
          <w:sz w:val="24"/>
          <w:szCs w:val="24"/>
        </w:rPr>
        <w:t xml:space="preserve"> at preventing infection from COVID-19</w:t>
      </w:r>
    </w:p>
    <w:p w:rsidRPr="0086236E" w:rsidR="005905FB" w:rsidP="00844A71" w:rsidRDefault="00963C49" w14:paraId="300B681E" w14:textId="7AB2AF5F">
      <w:pPr>
        <w:pStyle w:val="ListParagraph"/>
        <w:numPr>
          <w:ilvl w:val="1"/>
          <w:numId w:val="1"/>
        </w:numPr>
        <w:spacing w:before="0" w:after="0" w:line="240" w:lineRule="auto"/>
        <w:ind w:left="1440"/>
        <w:rPr>
          <w:b/>
          <w:sz w:val="24"/>
          <w:szCs w:val="24"/>
        </w:rPr>
      </w:pPr>
      <w:r xmlns:w="http://schemas.openxmlformats.org/wordprocessingml/2006/main">
        <w:rPr>
          <w:rFonts w:asciiTheme="minorHAnsi" w:hAnsiTheme="minorHAnsi" w:cstheme="minorBidi"/>
          <w:bCs/>
          <w:sz w:val="24"/>
          <w:szCs w:val="24"/>
        </w:rPr>
        <w:t>T</w:t>
      </w:r>
      <w:r xmlns:w="http://schemas.openxmlformats.org/wordprocessingml/2006/main" w:rsidR="0090206A">
        <w:rPr>
          <w:rFonts w:asciiTheme="minorHAnsi" w:hAnsiTheme="minorHAnsi" w:cstheme="minorBidi"/>
          <w:bCs/>
          <w:sz w:val="24"/>
          <w:szCs w:val="24"/>
        </w:rPr>
        <w:t>preventing COVID-19?</w:t>
      </w:r>
      <w:r xmlns:w="http://schemas.openxmlformats.org/wordprocessingml/2006/main" w:rsidR="00A86E9E">
        <w:rPr>
          <w:rFonts w:asciiTheme="minorHAnsi" w:hAnsiTheme="minorHAnsi" w:cstheme="minorBidi"/>
          <w:bCs/>
          <w:sz w:val="24"/>
          <w:szCs w:val="24"/>
        </w:rPr>
        <w:t xml:space="preserve">in </w:t>
      </w:r>
      <w:r xmlns:w="http://schemas.openxmlformats.org/wordprocessingml/2006/main" w:rsidR="0090206A">
        <w:rPr>
          <w:rFonts w:asciiTheme="minorHAnsi" w:hAnsiTheme="minorHAnsi" w:cstheme="minorBidi"/>
          <w:bCs/>
          <w:sz w:val="24"/>
          <w:szCs w:val="24"/>
        </w:rPr>
        <w:t xml:space="preserve">of any of them </w:t>
      </w:r>
      <w:r xmlns:w="http://schemas.openxmlformats.org/wordprocessingml/2006/main">
        <w:rPr>
          <w:rFonts w:asciiTheme="minorHAnsi" w:hAnsiTheme="minorHAnsi" w:cstheme="minorBidi"/>
          <w:bCs/>
          <w:sz w:val="24"/>
          <w:szCs w:val="24"/>
        </w:rPr>
        <w:t xml:space="preserve">do you feel differently about the effectiveness </w:t>
      </w:r>
      <w:r xmlns:w="http://schemas.openxmlformats.org/wordprocessingml/2006/main" w:rsidR="008E6F53">
        <w:rPr>
          <w:rFonts w:asciiTheme="minorHAnsi" w:hAnsiTheme="minorHAnsi" w:cstheme="minorBidi"/>
          <w:bCs/>
          <w:sz w:val="24"/>
          <w:szCs w:val="24"/>
        </w:rPr>
        <w:t xml:space="preserve">hinking about all the authorized vaccines available, </w:t>
      </w:r>
    </w:p>
    <w:p w:rsidRPr="000D748D" w:rsidR="0086236E" w:rsidP="0086236E" w:rsidRDefault="0086236E" w14:paraId="28501F6B" w14:textId="77777777">
      <w:pPr>
        <w:pStyle w:val="ListParagraph"/>
        <w:spacing w:before="0" w:after="0" w:line="240" w:lineRule="auto"/>
        <w:rPr>
          <w:moveTo w:author="Revision" w:date="2021-05-03T18:47:00Z" w:id="913"/>
          <w:b/>
          <w:sz w:val="24"/>
        </w:rPr>
      </w:pPr>
      <w:moveToRangeStart w:author="Revision" w:date="2021-05-03T18:47:00Z" w:name="move70960075" w:id="914"/>
    </w:p>
    <w:p w:rsidR="00F33525" w:rsidP="00F33525" w:rsidRDefault="0086236E" w14:paraId="7B45BEF9" w14:textId="32EAA66F">
      <w:pPr>
        <w:pStyle w:val="ListParagraph"/>
        <w:numPr>
          <w:ilvl w:val="0"/>
          <w:numId w:val="1"/>
        </w:numPr>
        <w:spacing w:before="0" w:after="0" w:line="240" w:lineRule="auto"/>
        <w:ind w:left="720"/>
        <w:rPr>
          <w:b/>
          <w:sz w:val="24"/>
          <w:szCs w:val="24"/>
        </w:rPr>
      </w:pPr>
      <w:moveTo w:author="Revision" w:date="2021-05-03T18:47:00Z" w:id="916">
        <w:r w:rsidRPr="000D748D">
          <w:rPr>
            <w:b/>
            <w:sz w:val="24"/>
          </w:rPr>
          <w:t xml:space="preserve">How effective do you feel </w:t>
        </w:r>
      </w:moveTo>
      <w:moveToRangeEnd w:id="914"/>
      <w:r xmlns:w="http://schemas.openxmlformats.org/wordprocessingml/2006/main">
        <w:rPr>
          <w:b/>
          <w:sz w:val="24"/>
          <w:szCs w:val="24"/>
        </w:rPr>
        <w:t>the vaccines are at preventing severe cases of COVID-19 (if a vaccinated person is infected)?</w:t>
      </w:r>
    </w:p>
    <w:p w:rsidRPr="000D748D" w:rsidR="0090206A" w:rsidP="000D748D" w:rsidRDefault="0090206A" w14:paraId="6EFFCAD6" w14:textId="69AB339F">
      <w:pPr>
        <w:pStyle w:val="ListParagraph"/>
        <w:numPr>
          <w:ilvl w:val="1"/>
          <w:numId w:val="1"/>
        </w:numPr>
        <w:spacing w:before="0" w:after="0" w:line="240" w:lineRule="auto"/>
        <w:ind w:left="1440"/>
        <w:rPr>
          <w:moveTo w:author="Revision" w:date="2021-05-03T18:47:00Z" w:id="918"/>
          <w:b/>
          <w:sz w:val="24"/>
        </w:rPr>
      </w:pPr>
      <w:r xmlns:w="http://schemas.openxmlformats.org/wordprocessingml/2006/main">
        <w:rPr>
          <w:rFonts w:asciiTheme="minorHAnsi" w:hAnsiTheme="minorHAnsi" w:cstheme="minorBidi"/>
          <w:bCs/>
          <w:sz w:val="24"/>
          <w:szCs w:val="24"/>
        </w:rPr>
        <w:t xml:space="preserve">Thinking about all the authorized vaccines available, do you feel differently about the effectiveness of any of them </w:t>
      </w:r>
      <w:r xmlns:w="http://schemas.openxmlformats.org/wordprocessingml/2006/main">
        <w:rPr>
          <w:rFonts w:asciiTheme="minorHAnsi" w:hAnsiTheme="minorHAnsi" w:cstheme="minorBidi"/>
          <w:bCs/>
          <w:sz w:val="24"/>
          <w:szCs w:val="24"/>
        </w:rPr>
        <w:t>preventing severe COVID-19?</w:t>
      </w:r>
      <w:r xmlns:w="http://schemas.openxmlformats.org/wordprocessingml/2006/main" w:rsidR="00A86E9E">
        <w:rPr>
          <w:rFonts w:asciiTheme="minorHAnsi" w:hAnsiTheme="minorHAnsi" w:cstheme="minorBidi"/>
          <w:bCs/>
          <w:sz w:val="24"/>
          <w:szCs w:val="24"/>
        </w:rPr>
        <w:t xml:space="preserve">in </w:t>
      </w:r>
      <w:moveToRangeStart w:author="Revision" w:date="2021-05-03T18:47:00Z" w:name="move70960072" w:id="920"/>
    </w:p>
    <w:p w:rsidRPr="000D748D" w:rsidR="0086236E" w:rsidP="000D748D" w:rsidRDefault="0086236E" w14:paraId="7DF69152" w14:textId="77777777">
      <w:pPr>
        <w:pStyle w:val="ListParagraph"/>
        <w:rPr>
          <w:moveTo w:author="Revision" w:date="2021-05-03T18:47:00Z" w:id="921"/>
          <w:b/>
          <w:sz w:val="24"/>
        </w:rPr>
      </w:pPr>
    </w:p>
    <w:p w:rsidR="0030442B" w:rsidP="006F0166" w:rsidRDefault="0086236E" w14:paraId="1C2919D7" w14:textId="3FC38BAC">
      <w:pPr>
        <w:pStyle w:val="ListParagraph"/>
        <w:numPr>
          <w:ilvl w:val="0"/>
          <w:numId w:val="1"/>
        </w:numPr>
        <w:spacing w:before="0" w:after="0" w:line="240" w:lineRule="auto"/>
        <w:ind w:left="720"/>
        <w:rPr>
          <w:b/>
          <w:sz w:val="24"/>
          <w:szCs w:val="24"/>
        </w:rPr>
      </w:pPr>
      <w:moveTo w:author="Revision" w:date="2021-05-03T18:47:00Z" w:id="923">
        <w:r w:rsidRPr="000D748D">
          <w:rPr>
            <w:b/>
            <w:sz w:val="24"/>
          </w:rPr>
          <w:t xml:space="preserve">How </w:t>
        </w:r>
      </w:moveTo>
      <w:moveToRangeEnd w:id="920"/>
      <w:r xmlns:w="http://schemas.openxmlformats.org/wordprocessingml/2006/main">
        <w:rPr>
          <w:b/>
          <w:sz w:val="24"/>
          <w:szCs w:val="24"/>
        </w:rPr>
        <w:t>effective do you feel the vaccines are at prevent</w:t>
      </w:r>
      <w:r xmlns:w="http://schemas.openxmlformats.org/wordprocessingml/2006/main" w:rsidR="006F0166">
        <w:rPr>
          <w:b/>
          <w:sz w:val="24"/>
          <w:szCs w:val="24"/>
        </w:rPr>
        <w:t>ing infection from the new variants of COVID-19?</w:t>
      </w:r>
    </w:p>
    <w:p w:rsidRPr="0090206A" w:rsidR="0090206A" w:rsidP="0090206A" w:rsidRDefault="0090206A" w14:paraId="4BD20F37" w14:textId="11C98AD0">
      <w:pPr>
        <w:pStyle w:val="ListParagraph"/>
        <w:numPr>
          <w:ilvl w:val="1"/>
          <w:numId w:val="1"/>
        </w:numPr>
        <w:spacing w:before="0" w:after="0" w:line="240" w:lineRule="auto"/>
        <w:ind w:left="1440"/>
        <w:rPr>
          <w:b/>
          <w:sz w:val="24"/>
          <w:szCs w:val="24"/>
        </w:rPr>
      </w:pPr>
      <w:r xmlns:w="http://schemas.openxmlformats.org/wordprocessingml/2006/main">
        <w:rPr>
          <w:rFonts w:asciiTheme="minorHAnsi" w:hAnsiTheme="minorHAnsi" w:cstheme="minorBidi"/>
          <w:bCs/>
          <w:sz w:val="24"/>
          <w:szCs w:val="24"/>
        </w:rPr>
        <w:t xml:space="preserve">Thinking about all the authorized vaccines available, do you feel differently about the effectiveness of any of them </w:t>
      </w:r>
      <w:r xmlns:w="http://schemas.openxmlformats.org/wordprocessingml/2006/main">
        <w:rPr>
          <w:rFonts w:asciiTheme="minorHAnsi" w:hAnsiTheme="minorHAnsi" w:cstheme="minorBidi"/>
          <w:bCs/>
          <w:sz w:val="24"/>
          <w:szCs w:val="24"/>
        </w:rPr>
        <w:t>?</w:t>
      </w:r>
      <w:r xmlns:w="http://schemas.openxmlformats.org/wordprocessingml/2006/main" w:rsidR="00C12A06">
        <w:rPr>
          <w:rFonts w:asciiTheme="minorHAnsi" w:hAnsiTheme="minorHAnsi" w:cstheme="minorBidi"/>
          <w:bCs/>
          <w:sz w:val="24"/>
          <w:szCs w:val="24"/>
        </w:rPr>
        <w:t>infection from new variants</w:t>
      </w:r>
      <w:r xmlns:w="http://schemas.openxmlformats.org/wordprocessingml/2006/main">
        <w:rPr>
          <w:rFonts w:asciiTheme="minorHAnsi" w:hAnsiTheme="minorHAnsi" w:cstheme="minorBidi"/>
          <w:bCs/>
          <w:sz w:val="24"/>
          <w:szCs w:val="24"/>
        </w:rPr>
        <w:t xml:space="preserve">preventing </w:t>
      </w:r>
      <w:r xmlns:w="http://schemas.openxmlformats.org/wordprocessingml/2006/main" w:rsidR="00A86E9E">
        <w:rPr>
          <w:rFonts w:asciiTheme="minorHAnsi" w:hAnsiTheme="minorHAnsi" w:cstheme="minorBidi"/>
          <w:bCs/>
          <w:sz w:val="24"/>
          <w:szCs w:val="24"/>
        </w:rPr>
        <w:t xml:space="preserve">in </w:t>
      </w:r>
    </w:p>
    <w:p w:rsidRPr="000D748D" w:rsidR="006F0166" w:rsidP="000D748D" w:rsidRDefault="006F0166" w14:paraId="12C36BDD" w14:textId="77777777">
      <w:pPr>
        <w:spacing w:before="0" w:after="0" w:line="240" w:lineRule="auto"/>
        <w:rPr>
          <w:moveTo w:author="Revision" w:date="2021-05-03T18:47:00Z" w:id="927"/>
          <w:b/>
          <w:sz w:val="24"/>
        </w:rPr>
      </w:pPr>
      <w:moveToRangeStart w:author="Revision" w:date="2021-05-03T18:47:00Z" w:name="move70960073" w:id="928"/>
    </w:p>
    <w:p w:rsidRPr="006D6C06" w:rsidR="0030442B" w:rsidP="0030442B" w:rsidRDefault="0030442B" w14:paraId="7921C38A" w14:textId="2EF25C66">
      <w:pPr>
        <w:pStyle w:val="ListParagraph"/>
        <w:numPr>
          <w:ilvl w:val="0"/>
          <w:numId w:val="1"/>
        </w:numPr>
        <w:spacing w:before="0" w:after="0" w:line="240" w:lineRule="auto"/>
        <w:ind w:left="720"/>
        <w:rPr>
          <w:b/>
          <w:sz w:val="24"/>
          <w:szCs w:val="24"/>
        </w:rPr>
      </w:pPr>
      <w:moveTo w:author="Revision" w:date="2021-05-03T18:47:00Z" w:id="930">
        <w:r w:rsidRPr="000D748D">
          <w:rPr>
            <w:rFonts w:asciiTheme="minorHAnsi" w:hAnsiTheme="minorHAnsi"/>
            <w:b/>
            <w:sz w:val="24"/>
          </w:rPr>
          <w:t xml:space="preserve">How </w:t>
        </w:r>
      </w:moveTo>
      <w:moveToRangeEnd w:id="928"/>
      <w:r xmlns:w="http://schemas.openxmlformats.org/wordprocessingml/2006/main">
        <w:rPr>
          <w:rFonts w:asciiTheme="minorHAnsi" w:hAnsiTheme="minorHAnsi" w:cstheme="minorBidi"/>
          <w:b/>
          <w:sz w:val="24"/>
          <w:szCs w:val="24"/>
        </w:rPr>
        <w:t>safe</w:t>
      </w:r>
      <w:r xmlns:w="http://schemas.openxmlformats.org/wordprocessingml/2006/main" w:rsidRPr="00F33525">
        <w:rPr>
          <w:rFonts w:asciiTheme="minorHAnsi" w:hAnsiTheme="minorHAnsi" w:cstheme="minorBidi"/>
          <w:b/>
          <w:sz w:val="24"/>
          <w:szCs w:val="24"/>
        </w:rPr>
        <w:t>?</w:t>
      </w:r>
      <w:r xmlns:w="http://schemas.openxmlformats.org/wordprocessingml/2006/main" w:rsidR="003361BC">
        <w:rPr>
          <w:rFonts w:asciiTheme="minorHAnsi" w:hAnsiTheme="minorHAnsi" w:cstheme="minorBidi"/>
          <w:b/>
          <w:sz w:val="24"/>
          <w:szCs w:val="24"/>
        </w:rPr>
        <w:t xml:space="preserve"> to get</w:t>
      </w:r>
      <w:r xmlns:w="http://schemas.openxmlformats.org/wordprocessingml/2006/main" w:rsidRPr="00F33525">
        <w:rPr>
          <w:rFonts w:asciiTheme="minorHAnsi" w:hAnsiTheme="minorHAnsi" w:cstheme="minorBidi"/>
          <w:b/>
          <w:sz w:val="24"/>
          <w:szCs w:val="24"/>
        </w:rPr>
        <w:t xml:space="preserve"> do you feel the currently authorized COVID-19 vaccines are</w:t>
      </w:r>
    </w:p>
    <w:p w:rsidRPr="00FC7A1F" w:rsidR="00FC7A1F" w:rsidP="0030442B" w:rsidRDefault="003361BC" w14:paraId="61A885D4" w14:textId="1CA19AC3">
      <w:pPr>
        <w:pStyle w:val="ListParagraph"/>
        <w:numPr>
          <w:ilvl w:val="1"/>
          <w:numId w:val="1"/>
        </w:numPr>
        <w:spacing w:before="0" w:after="0" w:line="240" w:lineRule="auto"/>
        <w:ind w:left="1440"/>
        <w:rPr>
          <w:b/>
          <w:sz w:val="24"/>
          <w:szCs w:val="24"/>
        </w:rPr>
      </w:pPr>
      <w:r xmlns:w="http://schemas.openxmlformats.org/wordprocessingml/2006/main">
        <w:rPr>
          <w:bCs/>
          <w:sz w:val="24"/>
          <w:szCs w:val="24"/>
        </w:rPr>
        <w:t>How safe are they</w:t>
      </w:r>
      <w:r w:rsidRPr="000D748D">
        <w:rPr>
          <w:sz w:val="24"/>
        </w:rPr>
        <w:t xml:space="preserve"> to </w:t>
      </w:r>
      <w:r xmlns:w="http://schemas.openxmlformats.org/wordprocessingml/2006/main">
        <w:rPr>
          <w:bCs/>
          <w:sz w:val="24"/>
          <w:szCs w:val="24"/>
        </w:rPr>
        <w:t>get f</w:t>
      </w:r>
      <w:r xmlns:w="http://schemas.openxmlformats.org/wordprocessingml/2006/main" w:rsidR="00FC7A1F">
        <w:rPr>
          <w:bCs/>
          <w:sz w:val="24"/>
          <w:szCs w:val="24"/>
        </w:rPr>
        <w:t>?</w:t>
      </w:r>
      <w:r xmlns:w="http://schemas.openxmlformats.org/wordprocessingml/2006/main" w:rsidR="006943C6">
        <w:rPr>
          <w:bCs/>
          <w:sz w:val="24"/>
          <w:szCs w:val="24"/>
        </w:rPr>
        <w:t>or those with underlying health conditions</w:t>
      </w:r>
    </w:p>
    <w:p w:rsidRPr="00856660" w:rsidR="00856660" w:rsidP="00856660" w:rsidRDefault="003361BC" w14:paraId="1237C5BD" w14:textId="3F8616BC">
      <w:pPr>
        <w:pStyle w:val="ListParagraph"/>
        <w:numPr>
          <w:ilvl w:val="1"/>
          <w:numId w:val="1"/>
        </w:numPr>
        <w:spacing w:before="0" w:after="0" w:line="240" w:lineRule="auto"/>
        <w:ind w:left="1440"/>
        <w:rPr>
          <w:b/>
          <w:bCs/>
          <w:i/>
          <w:iCs/>
          <w:sz w:val="24"/>
          <w:szCs w:val="24"/>
        </w:rPr>
      </w:pPr>
      <w:r xmlns:w="http://schemas.openxmlformats.org/wordprocessingml/2006/main">
        <w:rPr>
          <w:bCs/>
          <w:sz w:val="24"/>
          <w:szCs w:val="24"/>
        </w:rPr>
        <w:t xml:space="preserve">How safe are they to get for </w:t>
      </w:r>
      <w:r xmlns:w="http://schemas.openxmlformats.org/wordprocessingml/2006/main" w:rsidR="006943C6">
        <w:rPr>
          <w:bCs/>
          <w:sz w:val="24"/>
          <w:szCs w:val="24"/>
        </w:rPr>
        <w:t>?</w:t>
      </w:r>
      <w:r xmlns:w="http://schemas.openxmlformats.org/wordprocessingml/2006/main" w:rsidR="00F66510">
        <w:rPr>
          <w:bCs/>
          <w:sz w:val="24"/>
          <w:szCs w:val="24"/>
        </w:rPr>
        <w:t>people in your community</w:t>
      </w:r>
    </w:p>
    <w:p w:rsidRPr="00856660" w:rsidR="00856660" w:rsidP="00856660" w:rsidRDefault="00856660" w14:paraId="72215420" w14:textId="77777777">
      <w:pPr>
        <w:pStyle w:val="ListParagraph"/>
        <w:spacing w:before="0" w:after="0" w:line="240" w:lineRule="auto"/>
        <w:ind w:left="1440"/>
        <w:rPr>
          <w:b/>
          <w:bCs/>
          <w:i/>
          <w:iCs/>
          <w:sz w:val="24"/>
          <w:szCs w:val="24"/>
        </w:rPr>
      </w:pPr>
    </w:p>
    <w:p w:rsidR="00C73945" w:rsidP="00C73945" w:rsidRDefault="0017797C" w14:paraId="348C62C4" w14:textId="3019AE95">
      <w:pPr>
        <w:spacing w:before="0" w:after="160" w:line="259" w:lineRule="auto"/>
        <w:rPr>
          <w:b/>
          <w:bCs/>
          <w:i/>
          <w:iCs/>
          <w:sz w:val="24"/>
          <w:szCs w:val="24"/>
        </w:rPr>
      </w:pPr>
      <w:r xmlns:w="http://schemas.openxmlformats.org/wordprocessingml/2006/main" w:rsidRPr="00C73945">
        <w:rPr>
          <w:b/>
          <w:bCs/>
          <w:i/>
          <w:iCs/>
          <w:sz w:val="24"/>
          <w:szCs w:val="24"/>
        </w:rPr>
        <w:t xml:space="preserve">Vaccine </w:t>
      </w:r>
      <w:r xmlns:w="http://schemas.openxmlformats.org/wordprocessingml/2006/main" w:rsidR="00A42772">
        <w:rPr>
          <w:b/>
          <w:bCs/>
          <w:i/>
          <w:iCs/>
          <w:sz w:val="24"/>
          <w:szCs w:val="24"/>
        </w:rPr>
        <w:t xml:space="preserve"> (5 minutes)</w:t>
      </w:r>
      <w:r xmlns:w="http://schemas.openxmlformats.org/wordprocessingml/2006/main" w:rsidRPr="00C73945">
        <w:rPr>
          <w:b/>
          <w:bCs/>
          <w:i/>
          <w:iCs/>
          <w:sz w:val="24"/>
          <w:szCs w:val="24"/>
        </w:rPr>
        <w:t>ffects</w:t>
      </w:r>
      <w:r xmlns:w="http://schemas.openxmlformats.org/wordprocessingml/2006/main" w:rsidR="00C73945">
        <w:rPr>
          <w:b/>
          <w:bCs/>
          <w:i/>
          <w:iCs/>
          <w:sz w:val="24"/>
          <w:szCs w:val="24"/>
        </w:rPr>
        <w:t>E</w:t>
      </w:r>
      <w:r xmlns:w="http://schemas.openxmlformats.org/wordprocessingml/2006/main" w:rsidRPr="00C73945">
        <w:rPr>
          <w:b/>
          <w:bCs/>
          <w:i/>
          <w:iCs/>
          <w:sz w:val="24"/>
          <w:szCs w:val="24"/>
        </w:rPr>
        <w:t xml:space="preserve">ide </w:t>
      </w:r>
      <w:r xmlns:w="http://schemas.openxmlformats.org/wordprocessingml/2006/main" w:rsidR="00C73945">
        <w:rPr>
          <w:b/>
          <w:bCs/>
          <w:i/>
          <w:iCs/>
          <w:sz w:val="24"/>
          <w:szCs w:val="24"/>
        </w:rPr>
        <w:t>S</w:t>
      </w:r>
    </w:p>
    <w:p w:rsidRPr="00FD1254" w:rsidR="00CE15F4" w:rsidP="0078362E" w:rsidRDefault="00E8696E" w14:paraId="5281F719" w14:textId="5848A091">
      <w:pPr>
        <w:pStyle w:val="ListParagraph"/>
        <w:numPr>
          <w:ilvl w:val="0"/>
          <w:numId w:val="7"/>
        </w:numPr>
        <w:spacing w:before="0" w:after="160" w:line="259" w:lineRule="auto"/>
        <w:rPr>
          <w:b/>
          <w:i/>
          <w:sz w:val="24"/>
          <w:szCs w:val="24"/>
        </w:rPr>
      </w:pPr>
      <w:r xmlns:w="http://schemas.openxmlformats.org/wordprocessingml/2006/main">
        <w:rPr>
          <w:b/>
          <w:bCs/>
          <w:sz w:val="24"/>
          <w:szCs w:val="24"/>
        </w:rPr>
        <w:t xml:space="preserve">What have you heard about side effects </w:t>
      </w:r>
      <w:r xmlns:w="http://schemas.openxmlformats.org/wordprocessingml/2006/main" w:rsidR="0057636F">
        <w:rPr>
          <w:b/>
          <w:bCs/>
          <w:sz w:val="24"/>
          <w:szCs w:val="24"/>
        </w:rPr>
        <w:t>, SPECIFIC VACCINE INGREDIENTS, ETC.]</w:t>
      </w:r>
      <w:r xmlns:w="http://schemas.openxmlformats.org/wordprocessingml/2006/main" w:rsidR="00272A4B">
        <w:rPr>
          <w:b/>
          <w:bCs/>
          <w:sz w:val="24"/>
          <w:szCs w:val="24"/>
        </w:rPr>
        <w:t>GET PERCEPTIONS ON SHORT OR LONG TERM SIDE EFFECTS</w:t>
      </w:r>
      <w:r xmlns:w="http://schemas.openxmlformats.org/wordprocessingml/2006/main" w:rsidR="00295F98">
        <w:rPr>
          <w:b/>
          <w:bCs/>
          <w:sz w:val="24"/>
          <w:szCs w:val="24"/>
        </w:rPr>
        <w:t xml:space="preserve"> TO </w:t>
      </w:r>
      <w:r xmlns:w="http://schemas.openxmlformats.org/wordprocessingml/2006/main" w:rsidR="00295F98">
        <w:rPr>
          <w:b/>
          <w:bCs/>
          <w:sz w:val="24"/>
          <w:szCs w:val="24"/>
        </w:rPr>
        <w:t>NECESSARY</w:t>
      </w:r>
      <w:r xmlns:w="http://schemas.openxmlformats.org/wordprocessingml/2006/main" w:rsidR="00295F98">
        <w:rPr>
          <w:b/>
          <w:bCs/>
          <w:sz w:val="24"/>
          <w:szCs w:val="24"/>
        </w:rPr>
        <w:t xml:space="preserve"> [PROBE IF </w:t>
      </w:r>
      <w:r xmlns:w="http://schemas.openxmlformats.org/wordprocessingml/2006/main" w:rsidR="00CE15F4">
        <w:rPr>
          <w:b/>
          <w:bCs/>
          <w:sz w:val="24"/>
          <w:szCs w:val="24"/>
        </w:rPr>
        <w:t>?</w:t>
      </w:r>
      <w:r xmlns:w="http://schemas.openxmlformats.org/wordprocessingml/2006/main" w:rsidR="00A819BB">
        <w:rPr>
          <w:b/>
          <w:bCs/>
          <w:sz w:val="24"/>
          <w:szCs w:val="24"/>
        </w:rPr>
        <w:t>ing a COVID-19 vaccine</w:t>
      </w:r>
      <w:r xmlns:w="http://schemas.openxmlformats.org/wordprocessingml/2006/main" w:rsidR="005D1DF4">
        <w:rPr>
          <w:b/>
          <w:bCs/>
          <w:sz w:val="24"/>
          <w:szCs w:val="24"/>
        </w:rPr>
        <w:t>receiv</w:t>
      </w:r>
      <w:r xmlns:w="http://schemas.openxmlformats.org/wordprocessingml/2006/main" w:rsidR="00A819BB">
        <w:rPr>
          <w:b/>
          <w:bCs/>
          <w:sz w:val="24"/>
          <w:szCs w:val="24"/>
        </w:rPr>
        <w:t xml:space="preserve">after </w:t>
      </w:r>
    </w:p>
    <w:p w:rsidRPr="00CE03DB" w:rsidR="00BD20C1" w:rsidP="0078362E" w:rsidRDefault="00BD20C1" w14:paraId="4B59A5DC" w14:textId="209228A3">
      <w:pPr>
        <w:pStyle w:val="ListParagraph"/>
        <w:numPr>
          <w:ilvl w:val="1"/>
          <w:numId w:val="7"/>
        </w:numPr>
        <w:spacing w:before="0" w:after="160" w:line="259" w:lineRule="auto"/>
        <w:rPr>
          <w:b/>
          <w:bCs/>
          <w:i/>
          <w:iCs/>
          <w:sz w:val="24"/>
          <w:szCs w:val="24"/>
        </w:rPr>
      </w:pPr>
      <w:r xmlns:w="http://schemas.openxmlformats.org/wordprocessingml/2006/main">
        <w:rPr>
          <w:sz w:val="24"/>
          <w:szCs w:val="24"/>
        </w:rPr>
        <w:t xml:space="preserve">How do these </w:t>
      </w:r>
      <w:r xmlns:w="http://schemas.openxmlformats.org/wordprocessingml/2006/main" w:rsidR="00F56A41">
        <w:rPr>
          <w:sz w:val="24"/>
          <w:szCs w:val="24"/>
        </w:rPr>
        <w:t>vary by vaccine type?</w:t>
      </w:r>
    </w:p>
    <w:p w:rsidRPr="000D748D" w:rsidR="00A819BB" w:rsidP="000D748D" w:rsidRDefault="00A819BB" w14:paraId="2531826D" w14:textId="77777777">
      <w:pPr>
        <w:pStyle w:val="ListParagraph"/>
        <w:spacing w:before="0" w:after="160" w:line="259" w:lineRule="auto"/>
        <w:rPr>
          <w:moveTo w:author="Revision" w:date="2021-05-03T18:47:00Z" w:id="947"/>
          <w:b/>
          <w:i/>
          <w:sz w:val="24"/>
        </w:rPr>
      </w:pPr>
      <w:moveToRangeStart w:author="Revision" w:date="2021-05-03T18:47:00Z" w:name="move70960074" w:id="948"/>
    </w:p>
    <w:p w:rsidRPr="0000325C" w:rsidR="0000325C" w:rsidP="0078362E" w:rsidRDefault="008F12B8" w14:paraId="3BEFB724" w14:textId="22CF8AC6">
      <w:pPr>
        <w:pStyle w:val="ListParagraph"/>
        <w:numPr>
          <w:ilvl w:val="0"/>
          <w:numId w:val="7"/>
        </w:numPr>
        <w:spacing w:before="0" w:after="160" w:line="259" w:lineRule="auto"/>
        <w:rPr>
          <w:b/>
          <w:bCs/>
          <w:i/>
          <w:iCs/>
          <w:sz w:val="24"/>
          <w:szCs w:val="24"/>
        </w:rPr>
      </w:pPr>
      <w:moveTo w:author="Revision" w:date="2021-05-03T18:47:00Z" w:id="951">
        <w:r w:rsidRPr="000D748D">
          <w:rPr>
            <w:b/>
            <w:sz w:val="24"/>
          </w:rPr>
          <w:t xml:space="preserve">How </w:t>
        </w:r>
      </w:moveTo>
      <w:moveToRangeEnd w:id="948"/>
      <w:r xmlns:w="http://schemas.openxmlformats.org/wordprocessingml/2006/main" w:rsidRPr="00A819BB" w:rsidR="00A819BB">
        <w:rPr>
          <w:b/>
          <w:bCs/>
          <w:sz w:val="24"/>
          <w:szCs w:val="24"/>
        </w:rPr>
        <w:t xml:space="preserve">concerned </w:t>
      </w:r>
      <w:r xmlns:w="http://schemas.openxmlformats.org/wordprocessingml/2006/main" w:rsidRPr="00A819BB" w:rsidR="00A819BB">
        <w:rPr>
          <w:b/>
          <w:bCs/>
          <w:sz w:val="24"/>
          <w:szCs w:val="24"/>
        </w:rPr>
        <w:t xml:space="preserve"> about experiencing side effects after you receive a COVID-19 vaccine?</w:t>
      </w:r>
      <w:r xmlns:w="http://schemas.openxmlformats.org/wordprocessingml/2006/main">
        <w:rPr>
          <w:b/>
          <w:bCs/>
          <w:sz w:val="24"/>
          <w:szCs w:val="24"/>
        </w:rPr>
        <w:t>are you</w:t>
      </w:r>
    </w:p>
    <w:p w:rsidRPr="00314281" w:rsidR="006511B9" w:rsidP="0078362E" w:rsidRDefault="0000325C" w14:paraId="6E950584" w14:textId="47A64F79">
      <w:pPr>
        <w:pStyle w:val="ListParagraph"/>
        <w:numPr>
          <w:ilvl w:val="1"/>
          <w:numId w:val="7"/>
        </w:numPr>
        <w:spacing w:before="0" w:after="160" w:line="259" w:lineRule="auto"/>
        <w:rPr>
          <w:b/>
          <w:bCs/>
          <w:i/>
          <w:iCs/>
          <w:sz w:val="24"/>
          <w:szCs w:val="24"/>
        </w:rPr>
      </w:pPr>
      <w:r xmlns:w="http://schemas.openxmlformats.org/wordprocessingml/2006/main">
        <w:rPr>
          <w:sz w:val="24"/>
          <w:szCs w:val="24"/>
        </w:rPr>
        <w:t>What, if anything, would lessen your concerns about side effects?</w:t>
      </w:r>
    </w:p>
    <w:p w:rsidRPr="004003C8" w:rsidR="00647A2E" w:rsidP="00F42101" w:rsidRDefault="00F42101" w14:paraId="39C58E68" w14:textId="66067273">
      <w:pPr>
        <w:rPr>
          <w:b/>
          <w:bCs/>
          <w:i/>
          <w:iCs/>
          <w:sz w:val="24"/>
          <w:szCs w:val="24"/>
        </w:rPr>
      </w:pPr>
      <w:r xmlns:w="http://schemas.openxmlformats.org/wordprocessingml/2006/main" w:rsidRPr="004003C8">
        <w:rPr>
          <w:b/>
          <w:bCs/>
          <w:i/>
          <w:iCs/>
          <w:sz w:val="24"/>
          <w:szCs w:val="24"/>
        </w:rPr>
        <w:t>Post-Vaccinatio</w:t>
      </w:r>
      <w:r xmlns:w="http://schemas.openxmlformats.org/wordprocessingml/2006/main" w:rsidRPr="004003C8" w:rsidR="0085440E">
        <w:rPr>
          <w:b/>
          <w:bCs/>
          <w:i/>
          <w:iCs/>
          <w:sz w:val="24"/>
          <w:szCs w:val="24"/>
        </w:rPr>
        <w:t xml:space="preserve"> (5 minutes)</w:t>
      </w:r>
      <w:r xmlns:w="http://schemas.openxmlformats.org/wordprocessingml/2006/main" w:rsidRPr="004003C8" w:rsidR="00647A2E">
        <w:rPr>
          <w:b/>
          <w:bCs/>
          <w:i/>
          <w:iCs/>
          <w:sz w:val="24"/>
          <w:szCs w:val="24"/>
        </w:rPr>
        <w:t>n</w:t>
      </w:r>
    </w:p>
    <w:p w:rsidR="00B85ACA" w:rsidP="0078362E" w:rsidRDefault="007572F5" w14:paraId="4866A744" w14:textId="77777777">
      <w:pPr>
        <w:pStyle w:val="ListParagraph"/>
        <w:numPr>
          <w:ilvl w:val="0"/>
          <w:numId w:val="8"/>
        </w:numPr>
        <w:rPr>
          <w:b/>
          <w:bCs/>
          <w:sz w:val="24"/>
          <w:szCs w:val="24"/>
        </w:rPr>
      </w:pPr>
      <w:r xmlns:w="http://schemas.openxmlformats.org/wordprocessingml/2006/main" w:rsidRPr="00EB63B1">
        <w:rPr>
          <w:b/>
          <w:bCs/>
          <w:sz w:val="24"/>
          <w:szCs w:val="24"/>
        </w:rPr>
        <w:t xml:space="preserve">What </w:t>
      </w:r>
      <w:r xmlns:w="http://schemas.openxmlformats.org/wordprocessingml/2006/main" w:rsidR="00B85ACA">
        <w:rPr>
          <w:b/>
          <w:bCs/>
          <w:sz w:val="24"/>
          <w:szCs w:val="24"/>
        </w:rPr>
        <w:t xml:space="preserve">does it mean to be “fully vaccinated” against COVID-19? </w:t>
      </w:r>
    </w:p>
    <w:p w:rsidRPr="00EB63B1" w:rsidR="00F42101" w:rsidP="0078362E" w:rsidRDefault="00B85ACA" w14:paraId="6E56B683" w14:textId="675CBA56">
      <w:pPr>
        <w:pStyle w:val="ListParagraph"/>
        <w:numPr>
          <w:ilvl w:val="1"/>
          <w:numId w:val="8"/>
        </w:numPr>
        <w:rPr>
          <w:b/>
          <w:bCs/>
          <w:sz w:val="24"/>
          <w:szCs w:val="24"/>
        </w:rPr>
      </w:pPr>
      <w:r xmlns:w="http://schemas.openxmlformats.org/wordprocessingml/2006/main">
        <w:rPr>
          <w:b/>
          <w:bCs/>
          <w:sz w:val="24"/>
          <w:szCs w:val="24"/>
        </w:rPr>
        <w:t>When</w:t>
      </w:r>
      <w:r xmlns:w="http://schemas.openxmlformats.org/wordprocessingml/2006/main" w:rsidRPr="00EB63B1" w:rsidR="002E17BD">
        <w:rPr>
          <w:b/>
          <w:bCs/>
          <w:sz w:val="24"/>
          <w:szCs w:val="24"/>
        </w:rPr>
        <w:t xml:space="preserve"> [PROBE IF NEEDED ON NUMBER OF DAYS OR WEEKS, HOW MANY DOSES.]</w:t>
      </w:r>
      <w:r xmlns:w="http://schemas.openxmlformats.org/wordprocessingml/2006/main" w:rsidRPr="00EB63B1" w:rsidR="00C3189D">
        <w:rPr>
          <w:b/>
          <w:bCs/>
          <w:sz w:val="24"/>
          <w:szCs w:val="24"/>
        </w:rPr>
        <w:t xml:space="preserve"> considered “fully vaccinated” from COVID-19?</w:t>
      </w:r>
      <w:r xmlns:w="http://schemas.openxmlformats.org/wordprocessingml/2006/main">
        <w:rPr>
          <w:b/>
          <w:bCs/>
          <w:sz w:val="24"/>
          <w:szCs w:val="24"/>
        </w:rPr>
        <w:t xml:space="preserve"> someone</w:t>
      </w:r>
      <w:r xmlns:w="http://schemas.openxmlformats.org/wordprocessingml/2006/main" w:rsidRPr="00EB63B1" w:rsidR="00C3189D">
        <w:rPr>
          <w:b/>
          <w:bCs/>
          <w:sz w:val="24"/>
          <w:szCs w:val="24"/>
        </w:rPr>
        <w:t xml:space="preserve"> is</w:t>
      </w:r>
    </w:p>
    <w:p w:rsidRPr="00EB63B1" w:rsidR="003126E5" w:rsidP="00C933D7" w:rsidRDefault="00B548FC" w14:paraId="0C9EA898" w14:textId="79D7CEFF">
      <w:pPr>
        <w:pStyle w:val="ListParagraph"/>
        <w:ind w:left="1440"/>
        <w:rPr>
          <w:sz w:val="24"/>
          <w:szCs w:val="24"/>
        </w:rPr>
      </w:pPr>
      <w:r xmlns:w="http://schemas.openxmlformats.org/wordprocessingml/2006/main" w:rsidRPr="00EB63B1">
        <w:rPr>
          <w:sz w:val="24"/>
          <w:szCs w:val="24"/>
        </w:rPr>
        <w:t xml:space="preserve">If you choose to receive a COVID-19 vaccine, when will you </w:t>
      </w:r>
      <w:r xmlns:w="http://schemas.openxmlformats.org/wordprocessingml/2006/main" w:rsidRPr="00EB63B1">
        <w:rPr>
          <w:sz w:val="24"/>
          <w:szCs w:val="24"/>
        </w:rPr>
        <w:t>?</w:t>
      </w:r>
      <w:r xmlns:w="http://schemas.openxmlformats.org/wordprocessingml/2006/main" w:rsidR="000C70FB">
        <w:rPr>
          <w:sz w:val="24"/>
          <w:szCs w:val="24"/>
        </w:rPr>
        <w:t>protected from COVID-19</w:t>
      </w:r>
      <w:r xmlns:w="http://schemas.openxmlformats.org/wordprocessingml/2006/main" w:rsidRPr="00EB63B1">
        <w:rPr>
          <w:sz w:val="24"/>
          <w:szCs w:val="24"/>
        </w:rPr>
        <w:t xml:space="preserve"> </w:t>
      </w:r>
      <w:r xmlns:w="http://schemas.openxmlformats.org/wordprocessingml/2006/main" w:rsidR="00DE36CA">
        <w:rPr>
          <w:sz w:val="24"/>
          <w:szCs w:val="24"/>
        </w:rPr>
        <w:t>feel</w:t>
      </w:r>
    </w:p>
    <w:p w:rsidRPr="003126E5" w:rsidR="00B832C0" w:rsidP="00C933D7" w:rsidRDefault="00B832C0" w14:paraId="0A44A19A" w14:textId="02A70286">
      <w:pPr>
        <w:pStyle w:val="ListParagraph"/>
        <w:ind w:left="1440"/>
        <w:rPr>
          <w:b/>
          <w:bCs/>
        </w:rPr>
      </w:pPr>
    </w:p>
    <w:p w:rsidRPr="00461CC9" w:rsidR="00BB2B3C" w:rsidP="0078362E" w:rsidRDefault="00B548FC" w14:paraId="31521B09" w14:textId="1783128D">
      <w:pPr>
        <w:pStyle w:val="ListParagraph"/>
        <w:numPr>
          <w:ilvl w:val="0"/>
          <w:numId w:val="8"/>
        </w:numPr>
        <w:rPr>
          <w:b/>
          <w:bCs/>
          <w:sz w:val="24"/>
          <w:szCs w:val="24"/>
        </w:rPr>
      </w:pPr>
      <w:r xmlns:w="http://schemas.openxmlformats.org/wordprocessingml/2006/main" w:rsidRPr="00EB63B1">
        <w:rPr>
          <w:b/>
          <w:bCs/>
          <w:sz w:val="24"/>
          <w:szCs w:val="24"/>
        </w:rPr>
        <w:lastRenderedPageBreak/>
        <w:t xml:space="preserve">If you choose to receive a COVID-19 vaccine, </w:t>
      </w:r>
      <w:r xmlns:w="http://schemas.openxmlformats.org/wordprocessingml/2006/main" w:rsidRPr="00EB63B1" w:rsidR="005260AF">
        <w:rPr>
          <w:b/>
          <w:bCs/>
          <w:sz w:val="24"/>
          <w:szCs w:val="24"/>
        </w:rPr>
        <w:t>?</w:t>
      </w:r>
      <w:r xmlns:w="http://schemas.openxmlformats.org/wordprocessingml/2006/main" w:rsidR="0064454F">
        <w:rPr>
          <w:b/>
          <w:bCs/>
          <w:sz w:val="24"/>
          <w:szCs w:val="24"/>
        </w:rPr>
        <w:t>receive a vaccine</w:t>
      </w:r>
      <w:r xmlns:w="http://schemas.openxmlformats.org/wordprocessingml/2006/main" w:rsidR="009D2107">
        <w:rPr>
          <w:b/>
          <w:bCs/>
          <w:sz w:val="24"/>
          <w:szCs w:val="24"/>
        </w:rPr>
        <w:t xml:space="preserve">, after you </w:t>
      </w:r>
      <w:r xmlns:w="http://schemas.openxmlformats.org/wordprocessingml/2006/main" w:rsidRPr="00EB63B1" w:rsidR="005260AF">
        <w:rPr>
          <w:b/>
          <w:bCs/>
          <w:sz w:val="24"/>
          <w:szCs w:val="24"/>
        </w:rPr>
        <w:t>social distancing</w:t>
      </w:r>
      <w:r xmlns:w="http://schemas.openxmlformats.org/wordprocessingml/2006/main" w:rsidR="009D2107">
        <w:rPr>
          <w:b/>
          <w:bCs/>
          <w:sz w:val="24"/>
          <w:szCs w:val="24"/>
        </w:rPr>
        <w:t xml:space="preserve"> and </w:t>
      </w:r>
      <w:r xmlns:w="http://schemas.openxmlformats.org/wordprocessingml/2006/main" w:rsidRPr="00EB63B1" w:rsidR="005260AF">
        <w:rPr>
          <w:b/>
          <w:bCs/>
          <w:sz w:val="24"/>
          <w:szCs w:val="24"/>
        </w:rPr>
        <w:t>mask wearing</w:t>
      </w:r>
      <w:r xmlns:w="http://schemas.openxmlformats.org/wordprocessingml/2006/main" w:rsidRPr="00EB63B1" w:rsidR="005B6785">
        <w:rPr>
          <w:b/>
          <w:bCs/>
          <w:sz w:val="24"/>
          <w:szCs w:val="24"/>
        </w:rPr>
        <w:t xml:space="preserve"> preventive measures, such as </w:t>
      </w:r>
      <w:r xmlns:w="http://schemas.openxmlformats.org/wordprocessingml/2006/main" w:rsidRPr="00EB63B1" w:rsidR="00795C37">
        <w:rPr>
          <w:b/>
          <w:bCs/>
          <w:sz w:val="24"/>
          <w:szCs w:val="24"/>
        </w:rPr>
        <w:t>e</w:t>
      </w:r>
      <w:r xmlns:w="http://schemas.openxmlformats.org/wordprocessingml/2006/main" w:rsidRPr="00EB63B1" w:rsidR="005B6785">
        <w:rPr>
          <w:b/>
          <w:bCs/>
          <w:sz w:val="24"/>
          <w:szCs w:val="24"/>
        </w:rPr>
        <w:t>how likely will you be to practic</w:t>
      </w:r>
    </w:p>
    <w:p w:rsidRPr="000D748D" w:rsidR="00063C0B" w:rsidP="0078362E" w:rsidRDefault="00063C0B" w14:paraId="3671DB38" w14:textId="0F0B9FFB">
      <w:pPr>
        <w:pStyle w:val="ListParagraph"/>
        <w:numPr>
          <w:ilvl w:val="1"/>
          <w:numId w:val="8"/>
        </w:numPr>
        <w:rPr>
          <w:b/>
          <w:sz w:val="24"/>
        </w:rPr>
      </w:pPr>
      <w:r xmlns:w="http://schemas.openxmlformats.org/wordprocessingml/2006/main">
        <w:rPr>
          <w:sz w:val="24"/>
          <w:szCs w:val="24"/>
        </w:rPr>
        <w:t>What factors</w:t>
      </w:r>
      <w:r w:rsidRPr="000D748D">
        <w:rPr>
          <w:sz w:val="24"/>
        </w:rPr>
        <w:t xml:space="preserve"> would </w:t>
      </w:r>
      <w:r xmlns:w="http://schemas.openxmlformats.org/wordprocessingml/2006/main">
        <w:rPr>
          <w:sz w:val="24"/>
          <w:szCs w:val="24"/>
        </w:rPr>
        <w:t>play into your decision to wear a mask or social distance? [PROBE IF NEEDED AROUND LOCAL MANDATES, CDC/FEDERAL GUIDANCE, BEHAVIORS OF OTHERS</w:t>
      </w:r>
      <w:r xmlns:w="http://schemas.openxmlformats.org/wordprocessingml/2006/main">
        <w:rPr>
          <w:sz w:val="24"/>
          <w:szCs w:val="24"/>
        </w:rPr>
        <w:t xml:space="preserve">], </w:t>
      </w:r>
      <w:r xmlns:w="http://schemas.openxmlformats.org/wordprocessingml/2006/main" w:rsidR="00667492">
        <w:rPr>
          <w:sz w:val="24"/>
          <w:szCs w:val="24"/>
        </w:rPr>
        <w:t>, TYPE OF EVENT/OUTING</w:t>
      </w:r>
    </w:p>
    <w:p w:rsidRPr="002D552B" w:rsidR="004536A7" w:rsidP="0078362E" w:rsidRDefault="00795C37" w14:paraId="5F4283E4" w14:textId="40ECEA11">
      <w:pPr>
        <w:pStyle w:val="ListParagraph"/>
        <w:numPr>
          <w:ilvl w:val="1"/>
          <w:numId w:val="8"/>
        </w:numPr>
        <w:rPr>
          <w:b/>
          <w:bCs/>
          <w:sz w:val="24"/>
          <w:szCs w:val="24"/>
        </w:rPr>
      </w:pPr>
      <w:r xmlns:w="http://schemas.openxmlformats.org/wordprocessingml/2006/main" w:rsidRPr="00EB63B1">
        <w:rPr>
          <w:sz w:val="24"/>
          <w:szCs w:val="24"/>
        </w:rPr>
        <w:t xml:space="preserve">For those who </w:t>
      </w:r>
      <w:r xmlns:w="http://schemas.openxmlformats.org/wordprocessingml/2006/main" w:rsidR="004536A7">
        <w:rPr>
          <w:sz w:val="24"/>
          <w:szCs w:val="24"/>
        </w:rPr>
        <w:t xml:space="preserve"> </w:t>
      </w:r>
      <w:r xmlns:w="http://schemas.openxmlformats.org/wordprocessingml/2006/main" w:rsidR="00546B4F">
        <w:rPr>
          <w:sz w:val="24"/>
          <w:szCs w:val="24"/>
        </w:rPr>
        <w:t>.]</w:t>
      </w:r>
      <w:r xmlns:w="http://schemas.openxmlformats.org/wordprocessingml/2006/main" w:rsidR="005C679F">
        <w:rPr>
          <w:sz w:val="24"/>
          <w:szCs w:val="24"/>
        </w:rPr>
        <w:t>AFTER FIRST DOSE OR SECOND DOSE, IF APPLICABLE</w:t>
      </w:r>
      <w:r xmlns:w="http://schemas.openxmlformats.org/wordprocessingml/2006/main" w:rsidR="006111A0">
        <w:rPr>
          <w:sz w:val="24"/>
          <w:szCs w:val="24"/>
        </w:rPr>
        <w:t xml:space="preserve"> WHETHER THIS IS </w:t>
      </w:r>
      <w:r xmlns:w="http://schemas.openxmlformats.org/wordprocessingml/2006/main" w:rsidR="008A57A4">
        <w:rPr>
          <w:sz w:val="24"/>
          <w:szCs w:val="24"/>
        </w:rPr>
        <w:t>,</w:t>
      </w:r>
      <w:r xmlns:w="http://schemas.openxmlformats.org/wordprocessingml/2006/main" w:rsidR="009F66E2">
        <w:rPr>
          <w:sz w:val="24"/>
          <w:szCs w:val="24"/>
        </w:rPr>
        <w:t>WEEKS</w:t>
      </w:r>
      <w:r xmlns:w="http://schemas.openxmlformats.org/wordprocessingml/2006/main" w:rsidR="00D23C2B">
        <w:rPr>
          <w:sz w:val="24"/>
          <w:szCs w:val="24"/>
        </w:rPr>
        <w:t>/</w:t>
      </w:r>
      <w:r xmlns:w="http://schemas.openxmlformats.org/wordprocessingml/2006/main" w:rsidR="009F66E2">
        <w:rPr>
          <w:sz w:val="24"/>
          <w:szCs w:val="24"/>
        </w:rPr>
        <w:t>NUMBER OF DAYS</w:t>
      </w:r>
      <w:r xmlns:w="http://schemas.openxmlformats.org/wordprocessingml/2006/main" w:rsidR="00D23C2B">
        <w:rPr>
          <w:sz w:val="24"/>
          <w:szCs w:val="24"/>
        </w:rPr>
        <w:t xml:space="preserve"> OR </w:t>
      </w:r>
      <w:r xmlns:w="http://schemas.openxmlformats.org/wordprocessingml/2006/main" w:rsidR="008C4B7C">
        <w:rPr>
          <w:sz w:val="24"/>
          <w:szCs w:val="24"/>
        </w:rPr>
        <w:t>A PARTICULAR CIRCUMSTANCE</w:t>
      </w:r>
      <w:r xmlns:w="http://schemas.openxmlformats.org/wordprocessingml/2006/main" w:rsidR="009F66E2">
        <w:rPr>
          <w:sz w:val="24"/>
          <w:szCs w:val="24"/>
        </w:rPr>
        <w:t xml:space="preserve"> [PROBE FOR </w:t>
      </w:r>
      <w:r xmlns:w="http://schemas.openxmlformats.org/wordprocessingml/2006/main" w:rsidRPr="00EB63B1" w:rsidR="00EB63B1">
        <w:rPr>
          <w:sz w:val="24"/>
          <w:szCs w:val="24"/>
        </w:rPr>
        <w:t>?</w:t>
      </w:r>
      <w:r xmlns:w="http://schemas.openxmlformats.org/wordprocessingml/2006/main" w:rsidRPr="00EB63B1">
        <w:rPr>
          <w:sz w:val="24"/>
          <w:szCs w:val="24"/>
        </w:rPr>
        <w:t>continue</w:t>
      </w:r>
      <w:r xmlns:w="http://schemas.openxmlformats.org/wordprocessingml/2006/main" w:rsidR="000871A5">
        <w:rPr>
          <w:sz w:val="24"/>
          <w:szCs w:val="24"/>
        </w:rPr>
        <w:t xml:space="preserve">do you plan to </w:t>
      </w:r>
      <w:r xmlns:w="http://schemas.openxmlformats.org/wordprocessingml/2006/main" w:rsidRPr="00EB63B1">
        <w:rPr>
          <w:sz w:val="24"/>
          <w:szCs w:val="24"/>
        </w:rPr>
        <w:t xml:space="preserve">, how long </w:t>
      </w:r>
      <w:r xmlns:w="http://schemas.openxmlformats.org/wordprocessingml/2006/main" w:rsidR="004536A7">
        <w:rPr>
          <w:sz w:val="24"/>
          <w:szCs w:val="24"/>
        </w:rPr>
        <w:t>after receiving a vaccine</w:t>
      </w:r>
      <w:r xmlns:w="http://schemas.openxmlformats.org/wordprocessingml/2006/main" w:rsidRPr="00EB63B1">
        <w:rPr>
          <w:sz w:val="24"/>
          <w:szCs w:val="24"/>
        </w:rPr>
        <w:t xml:space="preserve">continue preventive measures </w:t>
      </w:r>
      <w:r xmlns:w="http://schemas.openxmlformats.org/wordprocessingml/2006/main" w:rsidR="000871A5">
        <w:rPr>
          <w:sz w:val="24"/>
          <w:szCs w:val="24"/>
        </w:rPr>
        <w:t xml:space="preserve">plan to </w:t>
      </w:r>
    </w:p>
    <w:p w:rsidRPr="000D748D" w:rsidR="005B6785" w:rsidP="000D748D" w:rsidRDefault="005B6785" w14:paraId="2BF22488" w14:textId="77777777">
      <w:pPr>
        <w:pStyle w:val="ListParagraph"/>
        <w:rPr>
          <w:b/>
        </w:rPr>
      </w:pPr>
    </w:p>
    <w:p w:rsidRPr="000D748D" w:rsidR="00F42101" w:rsidP="000D748D" w:rsidRDefault="00F42101" w14:paraId="1AE751AE" w14:textId="5FBD7CDA">
      <w:pPr>
        <w:spacing w:before="0" w:after="0" w:line="240" w:lineRule="auto"/>
        <w:rPr>
          <w:rFonts w:asciiTheme="minorHAnsi" w:hAnsiTheme="minorHAnsi"/>
          <w:b/>
          <w:caps/>
          <w:sz w:val="24"/>
          <w:u w:val="single"/>
        </w:rPr>
      </w:pPr>
    </w:p>
    <w:p w:rsidRPr="004A2187" w:rsidR="006D3FB0" w:rsidP="006D3FB0" w:rsidRDefault="006D3FB0" w14:paraId="0DA7AC20" w14:textId="7AC4BA0E">
      <w:pPr>
        <w:spacing w:before="0" w:after="0" w:line="240" w:lineRule="auto"/>
        <w:rPr>
          <w:rFonts w:asciiTheme="minorHAnsi" w:hAnsiTheme="minorHAnsi" w:cstheme="minorHAnsi"/>
          <w:b/>
          <w:bCs/>
          <w:caps/>
          <w:sz w:val="24"/>
          <w:szCs w:val="24"/>
          <w:u w:val="single"/>
        </w:rPr>
      </w:pPr>
      <w:r w:rsidRPr="004A2187">
        <w:rPr>
          <w:rFonts w:asciiTheme="minorHAnsi" w:hAnsiTheme="minorHAnsi" w:cstheme="minorHAnsi"/>
          <w:b/>
          <w:bCs/>
          <w:caps/>
          <w:sz w:val="24"/>
          <w:szCs w:val="24"/>
          <w:u w:val="single"/>
        </w:rPr>
        <w:t>WRAP-UP (5 MIN)</w:t>
      </w:r>
    </w:p>
    <w:p w:rsidRPr="004A2187" w:rsidR="006D3FB0" w:rsidP="006D3FB0" w:rsidRDefault="006D3FB0" w14:paraId="4C050FB0" w14:textId="77777777">
      <w:pPr>
        <w:spacing w:before="0" w:after="0" w:line="240" w:lineRule="auto"/>
        <w:rPr>
          <w:rFonts w:asciiTheme="minorHAnsi" w:hAnsiTheme="minorHAnsi" w:cstheme="minorHAnsi"/>
          <w:i/>
          <w:iCs/>
          <w:sz w:val="24"/>
          <w:szCs w:val="24"/>
          <w:u w:val="single"/>
        </w:rPr>
      </w:pPr>
    </w:p>
    <w:p w:rsidR="00B011DD" w:rsidP="006D3FB0" w:rsidRDefault="00B011DD" w14:paraId="7937B2EB" w14:textId="77777777">
      <w:pPr>
        <w:pStyle w:val="ListParagraph"/>
        <w:numPr>
          <w:ilvl w:val="0"/>
          <w:numId w:val="2"/>
        </w:numPr>
        <w:spacing w:before="0" w:after="0" w:line="240" w:lineRule="auto"/>
        <w:contextualSpacing w:val="0"/>
        <w:rPr>
          <w:rFonts w:asciiTheme="minorHAnsi" w:hAnsiTheme="minorHAnsi" w:cstheme="minorHAnsi"/>
          <w:sz w:val="24"/>
          <w:szCs w:val="24"/>
        </w:rPr>
      </w:pPr>
    </w:p>
    <w:p w:rsidRPr="000D748D" w:rsidR="006D3FB0" w:rsidP="000D748D" w:rsidRDefault="006D3FB0" w14:paraId="74830FB4" w14:textId="77777777">
      <w:pPr>
        <w:spacing w:before="0" w:after="0" w:line="240" w:lineRule="auto"/>
        <w:rPr>
          <w:rFonts w:asciiTheme="minorHAnsi" w:hAnsiTheme="minorHAnsi"/>
          <w:i/>
          <w:sz w:val="24"/>
          <w:u w:val="single"/>
        </w:rPr>
      </w:pPr>
    </w:p>
    <w:p w:rsidRPr="004A2187" w:rsidR="006D3FB0" w:rsidP="003323EB" w:rsidRDefault="006D3FB0" w14:paraId="62FE628D" w14:textId="51466DA3">
      <w:pPr>
        <w:pStyle w:val="ListParagraph"/>
        <w:numPr>
          <w:ilvl w:val="0"/>
          <w:numId w:val="2"/>
        </w:numPr>
        <w:spacing w:before="0" w:after="0" w:line="240" w:lineRule="auto"/>
        <w:contextualSpacing w:val="0"/>
        <w:rPr>
          <w:rFonts w:asciiTheme="minorHAnsi" w:hAnsiTheme="minorHAnsi" w:cstheme="minorHAnsi"/>
          <w:sz w:val="24"/>
          <w:szCs w:val="24"/>
        </w:rPr>
      </w:pPr>
      <w:r w:rsidRPr="004A2187">
        <w:rPr>
          <w:rFonts w:asciiTheme="minorHAnsi" w:hAnsiTheme="minorHAnsi" w:cstheme="minorHAnsi"/>
          <w:sz w:val="24"/>
          <w:szCs w:val="24"/>
        </w:rPr>
        <w:t>Those are all the questions I have for you. I just want to check to see if any of my colleagues have any final questions.</w:t>
      </w:r>
    </w:p>
    <w:p w:rsidRPr="004A2187" w:rsidR="006D3FB0" w:rsidP="006D3FB0" w:rsidRDefault="006D3FB0" w14:paraId="5417A64B" w14:textId="77777777">
      <w:pPr>
        <w:pStyle w:val="ListParagraph"/>
        <w:spacing w:before="0" w:after="0" w:line="240" w:lineRule="auto"/>
        <w:contextualSpacing w:val="0"/>
        <w:rPr>
          <w:rFonts w:asciiTheme="minorHAnsi" w:hAnsiTheme="minorHAnsi" w:cstheme="minorHAnsi"/>
          <w:sz w:val="24"/>
          <w:szCs w:val="24"/>
        </w:rPr>
      </w:pPr>
    </w:p>
    <w:p w:rsidRPr="004A2187" w:rsidR="006D3FB0" w:rsidP="003323EB" w:rsidRDefault="006D3FB0" w14:paraId="2A537ABE" w14:textId="77777777">
      <w:pPr>
        <w:pStyle w:val="ListParagraph"/>
        <w:numPr>
          <w:ilvl w:val="0"/>
          <w:numId w:val="2"/>
        </w:numPr>
        <w:spacing w:before="0" w:after="0" w:line="240" w:lineRule="auto"/>
        <w:contextualSpacing w:val="0"/>
        <w:rPr>
          <w:rFonts w:asciiTheme="minorHAnsi" w:hAnsiTheme="minorHAnsi" w:cstheme="minorHAnsi"/>
          <w:sz w:val="24"/>
          <w:szCs w:val="24"/>
        </w:rPr>
      </w:pPr>
      <w:r w:rsidRPr="004A2187">
        <w:rPr>
          <w:rFonts w:asciiTheme="minorHAnsi" w:hAnsiTheme="minorHAnsi" w:cstheme="minorHAnsi"/>
          <w:sz w:val="24"/>
          <w:szCs w:val="24"/>
        </w:rPr>
        <w:t xml:space="preserve">Is there anything you would like to share that you have not had the chance to before we wrap up? </w:t>
      </w:r>
    </w:p>
    <w:p w:rsidRPr="00B07FCC" w:rsidR="00F14B93" w:rsidP="000D748D" w:rsidRDefault="00F14B93" w14:paraId="0C8E0806" w14:textId="77777777">
      <w:pPr>
        <w:pStyle w:val="ListParagraph"/>
        <w:rPr>
          <w:rFonts w:asciiTheme="minorHAnsi" w:hAnsiTheme="minorHAnsi" w:cstheme="minorHAnsi"/>
          <w:iCs/>
          <w:sz w:val="24"/>
          <w:szCs w:val="24"/>
        </w:rPr>
      </w:pPr>
    </w:p>
    <w:p w:rsidRPr="00F14B93" w:rsidR="00F14B93" w:rsidP="13BDC8F7" w:rsidRDefault="00711A5F" w14:paraId="68D7D55C" w14:textId="77777777">
      <w:pPr>
        <w:pStyle w:val="ListParagraph"/>
        <w:numPr>
          <w:ilvl w:val="0"/>
          <w:numId w:val="2"/>
        </w:numPr>
        <w:spacing w:before="0" w:after="0" w:line="240" w:lineRule="auto"/>
        <w:contextualSpacing w:val="0"/>
        <w:rPr>
          <w:rFonts w:asciiTheme="minorHAnsi" w:hAnsiTheme="minorHAnsi" w:cstheme="minorBidi"/>
          <w:sz w:val="24"/>
          <w:szCs w:val="24"/>
        </w:rPr>
      </w:pPr>
    </w:p>
    <w:p w:rsidRPr="00B07FCC" w:rsidR="00F14B93" w:rsidP="00B07FCC" w:rsidRDefault="00F14B93" w14:paraId="3B210B28" w14:textId="77777777">
      <w:pPr>
        <w:pStyle w:val="ListParagraph"/>
        <w:rPr>
          <w:rFonts w:asciiTheme="minorHAnsi" w:hAnsiTheme="minorHAnsi" w:cstheme="minorHAnsi"/>
          <w:iCs/>
          <w:sz w:val="24"/>
          <w:szCs w:val="24"/>
        </w:rPr>
      </w:pPr>
    </w:p>
    <w:p w:rsidRPr="004A2187" w:rsidR="006D3FB0" w:rsidP="006D3FB0" w:rsidRDefault="006D3FB0" w14:paraId="7DB5C41C" w14:textId="77777777">
      <w:pPr>
        <w:pStyle w:val="ListParagraph"/>
        <w:numPr>
          <w:ilvl w:val="0"/>
          <w:numId w:val="2"/>
        </w:numPr>
        <w:spacing w:before="0" w:after="0" w:line="240" w:lineRule="auto"/>
        <w:contextualSpacing w:val="0"/>
        <w:rPr>
          <w:rFonts w:asciiTheme="minorHAnsi" w:hAnsiTheme="minorHAnsi" w:cstheme="minorHAnsi"/>
          <w:sz w:val="24"/>
          <w:szCs w:val="24"/>
        </w:rPr>
      </w:pPr>
      <w:r w:rsidRPr="004A2187">
        <w:rPr>
          <w:rFonts w:asciiTheme="minorHAnsi" w:hAnsiTheme="minorHAnsi" w:cstheme="minorHAnsi"/>
          <w:iCs/>
          <w:sz w:val="24"/>
          <w:szCs w:val="24"/>
        </w:rPr>
        <w:t xml:space="preserve">Thank you </w:t>
      </w:r>
      <w:r w:rsidRPr="004A2187">
        <w:rPr>
          <w:rFonts w:asciiTheme="minorHAnsi" w:hAnsiTheme="minorHAnsi" w:cstheme="minorHAnsi"/>
          <w:sz w:val="24"/>
          <w:szCs w:val="24"/>
        </w:rPr>
        <w:t xml:space="preserve">very much for participating in this discussion. I appreciate your time, and your feedback has been extremely helpful. </w:t>
      </w:r>
    </w:p>
    <w:p w:rsidR="006D3FB0" w:rsidP="006D3FB0" w:rsidRDefault="006D3FB0" w14:paraId="41316A6C" w14:textId="77777777">
      <w:pPr>
        <w:tabs>
          <w:tab w:val="center" w:pos="4680"/>
          <w:tab w:val="left" w:pos="5450"/>
        </w:tabs>
        <w:spacing w:before="0" w:after="0" w:line="240" w:lineRule="auto"/>
        <w:rPr>
          <w:rFonts w:asciiTheme="minorHAnsi" w:hAnsiTheme="minorHAnsi" w:cstheme="minorHAnsi"/>
          <w:sz w:val="24"/>
          <w:szCs w:val="24"/>
        </w:rPr>
      </w:pPr>
    </w:p>
    <w:p w:rsidRPr="006D3FB0" w:rsidR="00164950" w:rsidP="006D3FB0" w:rsidRDefault="006D3FB0" w14:paraId="1FCC7BA4" w14:textId="77777777">
      <w:pPr>
        <w:tabs>
          <w:tab w:val="center" w:pos="4680"/>
          <w:tab w:val="left" w:pos="5450"/>
        </w:tabs>
        <w:spacing w:before="0" w:after="0" w:line="240" w:lineRule="auto"/>
        <w:rPr>
          <w:rFonts w:asciiTheme="minorHAnsi" w:hAnsiTheme="minorHAnsi" w:cstheme="minorHAnsi"/>
          <w:sz w:val="24"/>
          <w:szCs w:val="24"/>
        </w:rPr>
      </w:pPr>
    </w:p>
    <w:p w:rsidRPr="00005A23" w:rsidR="006D5501" w:rsidP="000D748D" w:rsidRDefault="0048450A" w14:paraId="1B75D160" w14:textId="52311412">
      <w:pPr>
        <w:pStyle w:val="ListParagraph"/>
        <w:numPr>
          <w:ilvl w:val="0"/>
          <w:numId w:val="2"/>
        </w:numPr>
        <w:spacing w:before="0" w:after="0" w:line="240" w:lineRule="auto"/>
        <w:contextualSpacing w:val="0"/>
        <w:rPr>
          <w:rFonts w:asciiTheme="minorHAnsi" w:hAnsiTheme="minorHAnsi" w:cstheme="minorHAnsi"/>
        </w:rPr>
      </w:pPr>
      <w:r xmlns:w="http://schemas.openxmlformats.org/wordprocessingml/2006/main">
        <w:rPr>
          <w:rFonts w:asciiTheme="minorHAnsi" w:hAnsiTheme="minorHAnsi" w:cstheme="minorHAnsi"/>
          <w:sz w:val="24"/>
          <w:szCs w:val="24"/>
        </w:rPr>
        <w:t>Please remember not to share anything we’ve discussed here today.</w:t>
      </w:r>
    </w:p>
    <w:sectPr w:rsidRPr="00005A23" w:rsidR="006D5501" w:rsidSect="00164950">
      <w:headerReference w:type="default" r:id="rId12"/>
      <w:footerReference w:type="even" r:id="rId13"/>
      <w:footerReference w:type="default" r:id="rId14"/>
      <w:headerReference w:type="first" r:id="rId15"/>
      <w:footerReference w:type="first" r:id="rId16"/>
      <w:pgSz w:w="12240" w:h="15840" w:code="1"/>
      <w:pgMar w:top="1440" w:right="1440" w:bottom="2304" w:left="1440" w:header="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p14">
  <w:endnote w:type="separator" w:id="-1">
    <w:p w14:paraId="69EB5169" w14:textId="77777777" w:rsidR="0078362E" w:rsidRDefault="0078362E" w:rsidP="009C7842">
      <w:r>
        <w:separator/>
      </w:r>
    </w:p>
  </w:endnote>
  <w:endnote w:type="continuationSeparator" w:id="0">
    <w:p w14:paraId="0AABFC66" w14:textId="77777777" w:rsidR="0078362E" w:rsidRDefault="0078362E" w:rsidP="009C7842">
      <w:r>
        <w:continuationSeparator/>
      </w:r>
    </w:p>
  </w:endnote>
  <w:endnote w:type="continuationNotice" w:id="1">
    <w:p w14:paraId="78784A35" w14:textId="77777777" w:rsidR="0078362E" w:rsidRDefault="0078362E">
      <w:pPr>
        <w:spacing w:before="0" w:after="0" w:line="240" w:lineRule="auto"/>
      </w:pP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mc:Ignorable="w14 w15 w16se w16cid">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5B"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Arial">
    <w:panose1 w:val="020B0604020202020204"/>
    <w:charset w:val="00"/>
    <w:family w:val="swiss"/>
    <w:pitch w:val="variable"/>
    <w:sig w:usb0="E0002EFF" w:usb1="C000785B" w:usb2="00000009" w:usb3="00000000" w:csb0="000001FF" w:csb1="00000000"/>
  </w:font>
  <w:font w:name="Tahoma">
    <w:panose1 w:val="020B0604030504040204"/>
    <w:charset w:val="00"/>
    <w:family w:val="swiss"/>
    <w:pitch w:val="variable"/>
    <w:sig w:usb0="E1002EFF" w:usb1="C000605B" w:usb2="00000029" w:usb3="00000000" w:csb0="0001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Franklin Gothic Book">
    <w:panose1 w:val="020B0503020102020204"/>
    <w:charset w:val="00"/>
    <w:family w:val="swiss"/>
    <w:pitch w:val="variable"/>
    <w:sig w:usb0="00000287" w:usb1="00000000" w:usb2="00000000" w:usb3="00000000" w:csb0="0000009F" w:csb1="00000000"/>
  </w:font>
  <w:font w:name="HGGothicM">
    <w:altName w:val="HGｺﾞｼｯｸM"/>
    <w:panose1 w:val="00000000000000000000"/>
    <w:charset w:val="80"/>
    <w:family w:val="roman"/>
    <w:notTrueType/>
    <w:pitch w:val="default"/>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p14">
  <w:sdt>
    <w:sdtPr>
      <w:rPr>
        <w:rStyle w:val="PageNumber"/>
      </w:rPr>
      <w:id w:val="1750080977"/>
      <w:docPartObj>
        <w:docPartGallery w:val="Page Numbers (Bottom of Page)"/>
        <w:docPartUnique/>
      </w:docPartObj>
    </w:sdtPr>
    <w:sdtContent>
      <w:p w14:paraId="446AB1C5" w14:textId="51D003A3" w:rsidR="00240E1C" w:rsidRDefault="00240E1C" w:rsidP="004B71FE">
        <w:pPr>
          <w:pStyle w:val="Footer"/>
          <w:framePr w:wrap="none" w:vAnchor="text" w:hAnchor="margin" w:xAlign="right" w:y="1"/>
          <w:rPr>
            <w:rStyle w:val="PageNumber"/>
          </w:rPr>
        </w:pPr>
        <w:r>
          <w:rPr>
            <w:rStyle w:val="PageNumber"/>
          </w:rPr>
          <w:fldChar w:fldCharType="begin"/>
        </w:r>
        <w:r>
          <w:rPr>
            <w:rStyle w:val="PageNumber"/>
          </w:rPr>
          <w:instrText xml:space="preserve"> PAGE </w:instrText>
        </w:r>
        <w:r>
          <w:rPr>
            <w:rStyle w:val="PageNumber"/>
          </w:rPr>
          <w:fldChar w:fldCharType="end"/>
        </w:r>
      </w:p>
    </w:sdtContent>
  </w:sdt>
  <w:p w14:paraId="4AD93085" w14:textId="77777777" w:rsidR="00240E1C" w:rsidRDefault="00240E1C" w:rsidP="00C82E68">
    <w:pPr>
      <w:pStyle w:val="Footer"/>
      <w:ind w:right="360"/>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p14">
  <w:bookmarkStart w:id="989" w:name="_Hlk51567703" w:displacedByCustomXml="next"/>
  <w:sdt>
    <w:sdtPr>
      <w:rPr>
        <w:rStyle w:val="PageNumber"/>
        <w:color w:val="FFFFFF" w:themeColor="background1"/>
      </w:rPr>
      <w:id w:val="-1714408509"/>
      <w:docPartObj>
        <w:docPartGallery w:val="Page Numbers (Bottom of Page)"/>
        <w:docPartUnique/>
      </w:docPartObj>
    </w:sdtPr>
    <w:sdtContent>
      <w:p w14:paraId="00D30467" w14:textId="7F29395E" w:rsidR="00240E1C" w:rsidRPr="00C82E68" w:rsidRDefault="00240E1C" w:rsidP="00C82E68">
        <w:pPr>
          <w:pStyle w:val="Footer"/>
          <w:framePr w:w="1101" w:wrap="none" w:vAnchor="text" w:hAnchor="page" w:x="10701" w:y="214"/>
          <w:jc w:val="right"/>
          <w:rPr>
            <w:rStyle w:val="PageNumber"/>
            <w:color w:val="FFFFFF" w:themeColor="background1"/>
          </w:rPr>
        </w:pPr>
        <w:r w:rsidRPr="00C82E68">
          <w:rPr>
            <w:rStyle w:val="PageNumber"/>
            <w:color w:val="FFFFFF" w:themeColor="background1"/>
          </w:rPr>
          <w:fldChar w:fldCharType="begin"/>
        </w:r>
        <w:r w:rsidRPr="00C82E68">
          <w:rPr>
            <w:rStyle w:val="PageNumber"/>
            <w:color w:val="FFFFFF" w:themeColor="background1"/>
          </w:rPr>
          <w:instrText xml:space="preserve"> PAGE </w:instrText>
        </w:r>
        <w:r w:rsidRPr="00C82E68">
          <w:rPr>
            <w:rStyle w:val="PageNumber"/>
            <w:color w:val="FFFFFF" w:themeColor="background1"/>
          </w:rPr>
          <w:fldChar w:fldCharType="separate"/>
        </w:r>
        <w:r w:rsidRPr="00C82E68">
          <w:rPr>
            <w:rStyle w:val="PageNumber"/>
            <w:noProof/>
            <w:color w:val="FFFFFF" w:themeColor="background1"/>
          </w:rPr>
          <w:t>2</w:t>
        </w:r>
        <w:r w:rsidRPr="00C82E68">
          <w:rPr>
            <w:rStyle w:val="PageNumber"/>
            <w:color w:val="FFFFFF" w:themeColor="background1"/>
          </w:rPr>
          <w:fldChar w:fldCharType="end"/>
        </w:r>
      </w:p>
    </w:sdtContent>
  </w:sdt>
  <w:bookmarkEnd w:id="989"/>
  <w:p w14:paraId="2A94D933" w14:textId="2B5D38EB" w:rsidR="00240E1C" w:rsidRDefault="00240E1C" w:rsidP="00C82E68">
    <w:pPr>
      <w:pStyle w:val="Footer"/>
      <w:ind w:right="360"/>
    </w:pPr>
    <w:r>
      <w:rPr>
        <w:noProof/>
      </w:rPr>
      <w:drawing>
        <wp:anchor distT="0" distB="0" distL="114300" distR="114300" simplePos="0" relativeHeight="251658243" behindDoc="1" locked="0" layoutInCell="1" allowOverlap="1" wp14:anchorId="325D5C79" wp14:editId="61D55D99">
          <wp:simplePos x="0" y="0"/>
          <wp:positionH relativeFrom="column">
            <wp:posOffset>-914400</wp:posOffset>
          </wp:positionH>
          <wp:positionV relativeFrom="paragraph">
            <wp:posOffset>-1485900</wp:posOffset>
          </wp:positionV>
          <wp:extent cx="7761605" cy="2180590"/>
          <wp:effectExtent l="0" t="0" r="0" b="3810"/>
          <wp:wrapNone/>
          <wp:docPr id="18" name="Picture 18">
            <a:extLst xmlns:a="http://schemas.openxmlformats.org/drawingml/2006/main">
              <a:ext uri="{C183D7F6-B498-43B3-948B-1728B52AA6E4}">
                <adec:decorative xmlns:adec="http://schemas.microsoft.com/office/drawing/2017/decorative" val="1"/>
              </a:ext>
            </a:extLst>
          </wp:docPr>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13" name="Picture 13">
                    <a:extLst>
                      <a:ext uri="{C183D7F6-B498-43B3-948B-1728B52AA6E4}">
                        <adec:decorative xmlns:adec="http://schemas.microsoft.com/office/drawing/2017/decorative" val="1"/>
                      </a:ext>
                    </a:extLst>
                  </pic:cNvPr>
                  <pic:cNvPicPr/>
                </pic:nvPicPr>
                <pic:blipFill>
                  <a:blip r:embed="rId1">
                    <a:extLst>
                      <a:ext uri="{28A0092B-C50C-407E-A947-70E740481C1C}">
                        <a14:useLocalDpi xmlns:a14="http://schemas.microsoft.com/office/drawing/2010/main" val="0"/>
                      </a:ext>
                    </a:extLst>
                  </a:blip>
                  <a:stretch>
                    <a:fillRect/>
                  </a:stretch>
                </pic:blipFill>
                <pic:spPr>
                  <a:xfrm>
                    <a:off x="0" y="0"/>
                    <a:ext cx="7761605" cy="2180590"/>
                  </a:xfrm>
                  <a:prstGeom prst="rect">
                    <a:avLst/>
                  </a:prstGeom>
                </pic:spPr>
              </pic:pic>
            </a:graphicData>
          </a:graphic>
          <wp14:sizeRelH relativeFrom="page">
            <wp14:pctWidth>0</wp14:pctWidth>
          </wp14:sizeRelH>
          <wp14:sizeRelV relativeFrom="page">
            <wp14:pctHeight>0</wp14:pctHeight>
          </wp14:sizeRelV>
        </wp:anchor>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p14">
  <w:p w14:paraId="6D6487C0" w14:textId="3B8EDD12" w:rsidR="00240E1C" w:rsidRDefault="00240E1C" w:rsidP="00535EFC">
    <w:pPr>
      <w:pStyle w:val="Footer"/>
      <w:tabs>
        <w:tab w:val="left" w:pos="4020"/>
      </w:tabs>
      <w:ind w:right="360"/>
    </w:pPr>
    <w:r>
      <w:rPr>
        <w:noProof/>
      </w:rPr>
      <mc:AlternateContent>
        <mc:Choice Requires="wpg">
          <w:drawing>
            <wp:anchor distT="0" distB="0" distL="114300" distR="114300" simplePos="0" relativeHeight="251658242" behindDoc="0" locked="0" layoutInCell="1" allowOverlap="1" wp14:anchorId="72C3D440" wp14:editId="0400651D">
              <wp:simplePos x="0" y="0"/>
              <wp:positionH relativeFrom="column">
                <wp:posOffset>-914400</wp:posOffset>
              </wp:positionH>
              <wp:positionV relativeFrom="paragraph">
                <wp:posOffset>-1491005</wp:posOffset>
              </wp:positionV>
              <wp:extent cx="7761605" cy="2180590"/>
              <wp:effectExtent l="0" t="0" r="0" b="0"/>
              <wp:wrapNone/>
              <wp:docPr id="4" name="Group 4"/>
              <wp:cNvGraphicFramePr/>
              <a:graphic xmlns:a="http://schemas.openxmlformats.org/drawingml/2006/main">
                <a:graphicData uri="http://schemas.microsoft.com/office/word/2010/wordprocessingGroup">
                  <wpg:wgp>
                    <wpg:cNvGrpSpPr/>
                    <wpg:grpSpPr>
                      <a:xfrm>
                        <a:off x="0" y="0"/>
                        <a:ext cx="7761605" cy="2180590"/>
                        <a:chOff x="0" y="0"/>
                        <a:chExt cx="7761605" cy="2180590"/>
                      </a:xfrm>
                    </wpg:grpSpPr>
                    <pic:pic xmlns:pic="http://schemas.openxmlformats.org/drawingml/2006/picture">
                      <pic:nvPicPr>
                        <pic:cNvPr id="5" name="Picture 5">
                          <a:extLst>
                            <a:ext uri="{C183D7F6-B498-43B3-948B-1728B52AA6E4}">
                              <adec:decorative xmlns:adec="http://schemas.microsoft.com/office/drawing/2017/decorative" val="1"/>
                            </a:ext>
                          </a:extLst>
                        </pic:cNvPr>
                        <pic:cNvPicPr>
                          <a:picLocks noChangeAspect="1"/>
                        </pic:cNvPicPr>
                      </pic:nvPicPr>
                      <pic:blipFill>
                        <a:blip r:embed="rId1">
                          <a:extLst>
                            <a:ext uri="{28A0092B-C50C-407E-A947-70E740481C1C}">
                              <a14:useLocalDpi xmlns:a14="http://schemas.microsoft.com/office/drawing/2010/main" val="0"/>
                            </a:ext>
                          </a:extLst>
                        </a:blip>
                        <a:stretch>
                          <a:fillRect/>
                        </a:stretch>
                      </pic:blipFill>
                      <pic:spPr>
                        <a:xfrm>
                          <a:off x="0" y="0"/>
                          <a:ext cx="7761605" cy="2180590"/>
                        </a:xfrm>
                        <a:prstGeom prst="rect">
                          <a:avLst/>
                        </a:prstGeom>
                      </pic:spPr>
                    </pic:pic>
                    <wps:wsp>
                      <wps:cNvPr id="9" name="Text Box 2">
                        <a:extLst>
                          <a:ext uri="{C183D7F6-B498-43B3-948B-1728B52AA6E4}">
                            <adec:decorative xmlns:adec="http://schemas.microsoft.com/office/drawing/2017/decorative" val="1"/>
                          </a:ext>
                        </a:extLst>
                      </wps:cNvPr>
                      <wps:cNvSpPr txBox="1">
                        <a:spLocks noChangeArrowheads="1"/>
                      </wps:cNvSpPr>
                      <wps:spPr bwMode="auto">
                        <a:xfrm>
                          <a:off x="5611091" y="1828800"/>
                          <a:ext cx="2063750" cy="280035"/>
                        </a:xfrm>
                        <a:prstGeom prst="rect">
                          <a:avLst/>
                        </a:prstGeom>
                        <a:noFill/>
                        <a:ln w="9525">
                          <a:noFill/>
                          <a:miter lim="800000"/>
                          <a:headEnd/>
                          <a:tailEnd/>
                        </a:ln>
                      </wps:spPr>
                      <wps:txbx>
                        <w:txbxContent>
                          <w:p w14:paraId="71F47A09" w14:textId="77777777" w:rsidR="00240E1C" w:rsidRPr="00D15912" w:rsidRDefault="00240E1C" w:rsidP="00535EFC">
                            <w:pPr>
                              <w:spacing w:before="0" w:after="0" w:line="240" w:lineRule="auto"/>
                              <w:rPr>
                                <w:rFonts w:eastAsia="Times New Roman"/>
                                <w:b/>
                                <w:bCs/>
                                <w:color w:val="FFFFFF" w:themeColor="background1"/>
                                <w:sz w:val="18"/>
                                <w:szCs w:val="18"/>
                              </w:rPr>
                            </w:pPr>
                            <w:r w:rsidRPr="00D15912">
                              <w:rPr>
                                <w:rFonts w:eastAsia="Times New Roman"/>
                                <w:b/>
                                <w:bCs/>
                                <w:color w:val="FFFFFF" w:themeColor="background1"/>
                                <w:sz w:val="18"/>
                                <w:szCs w:val="18"/>
                              </w:rPr>
                              <w:t>For internal communications only</w:t>
                            </w:r>
                          </w:p>
                        </w:txbxContent>
                      </wps:txbx>
                      <wps:bodyPr rot="0" vert="horz" wrap="square" lIns="91440" tIns="45720" rIns="91440" bIns="45720" anchor="t" anchorCtr="0">
                        <a:noAutofit/>
                      </wps:bodyPr>
                    </wps:wsp>
                  </wpg:wgp>
                </a:graphicData>
              </a:graphic>
            </wp:anchor>
          </w:drawing>
        </mc:Choice>
        <mc:Fallback>
          <w:pict>
            <v:group w14:anchorId="72C3D440" id="Group 4" o:spid="_x0000_s1029" style="position:absolute;margin-left:-1in;margin-top:-117.4pt;width:611.15pt;height:171.7pt;z-index:251658242" coordsize="77616,21805" o:gfxdata="UEsDBBQABgAIAAAAIQDa9j37DQEAABQCAAATAAAAW0NvbnRlbnRfVHlwZXNdLnhtbJSRwU7DMAyG&#10;70i8Q5QralN2QAi13YGOIyA0HiBK3DajcaI4lO3tSbtNgolN4pjY3+/PSbnc2oGNEMg4rPhtXnAG&#10;qJw22FX8ff2U3XNGUaKWg0Oo+A6IL+vrq3K980As0UgV72P0D0KQ6sFKyp0HTJXWBStjOoZOeKk+&#10;ZAdiURR3QjmMgDGLUwavywZa+TlEttqm673JxnecPe77plEVN3biNx46Lv5EAgx0wkjvB6NkTMuJ&#10;EfWJWHaQyhM591BvPN0k8zMTpspvqZ8DDtxLes1gNLBXGeKztEld6EACFq5xKr+cMUlaylzbGgV5&#10;E2g1U0enc9nafWGA8b/hTcLeYDymi/lP628AAAD//wMAUEsDBBQABgAIAAAAIQA4/SH/1gAAAJQB&#10;AAALAAAAX3JlbHMvLnJlbHOkkMFqwzAMhu+DvYPRfXGawxijTi+j0GvpHsDYimMaW0Yy2fr2M4PB&#10;MnrbUb/Q94l/f/hMi1qRJVI2sOt6UJgd+ZiDgffL8ekFlFSbvV0oo4EbChzGx4f9GRdb25HMsYhq&#10;lCwG5lrLq9biZkxWOiqY22YiTra2kYMu1l1tQD30/bPm3wwYN0x18gb45AdQl1tp5j/sFB2T0FQ7&#10;R0nTNEV3j6o9feQzro1iOWA14Fm+Q8a1a8+Bvu/d/dMb2JY5uiPbhG/ktn4cqGU/er3pcvwCAAD/&#10;/wMAUEsDBBQABgAIAAAAIQDVWSK24AMAALUJAAAOAAAAZHJzL2Uyb0RvYy54bWzMlttu4zYQQN8L&#10;9B8Iviu6WLJkIcrCtwQLbNugu/0AWqIsYiWSJWnLadF/75CS7KyTRYLtSw1YGpLicOZwZsjbD6eu&#10;RUeqNBO8wOFNgBHlpagY3xf4jy/3XoaRNoRXpBWcFviJavzh7uefbnuZ00g0oq2oQqCE67yXBW6M&#10;kbnv67KhHdE3QlIOg7VQHTHQVHu/UqQH7V3rR0Ew93uhKqlESbWG3s0wiO+c/rqmpfmtrjU1qC0w&#10;2GbcU7nnzj79u1uS7xWRDStHM8gPWNERxmHRs6oNMQQdFHuhqmOlElrU5qYUnS/qmpXU+QDehMGV&#10;Nw9KHKTzZZ/3e3nGBGivOP2w2vLX46NCrCpwjBEnHWyRWxXFFk0v9zl88aDkZ/moxo790LLenmrV&#10;2Tf4gU4O6tMZKj0ZVEJnms7DeZBgVMJYFGZBshixlw3szYt5ZbN9Y6Y/Lexb+87mSFbm8B8pgfSC&#10;0tvRBLPMQVE8KunepaMj6utBerChkhi2Yy0zTy44YeusUfz4yMpHNTQuwAHJABxG7aIocREE3D5p&#10;Y6lagi6G/l6H2WyT3s+9VbzIvHi2mnmLOFt5YRplqyRaLufb+B87u6JlDn+hwJAjnQIael6weDVi&#10;xtyysZj6Fz0YHQnkT2hDAuCDXdPbWepbJ51fFxcHh4ndkE+i/KoRF+uG8D1daglJOSmbZg6fO0Xf&#10;0Nq1TN6ztrU4rDx6BAl8lQCvbO2QXBtRHjrKzVAtFG2BjOC6YVJjpHLa7SgEv/pYhd+lH2XLIFhE&#10;K2+dBGsvDtKtt1zEqZcG2zQO4ixch2tHP4zzg6bgL2k3kk30w/iFtW/BD3xXUAbsLltewz4gsWi0&#10;UdSUjRVroPU7EB626jzg0F5oWu4aUtrO+C9JfE5F2GmlzQMVHbICEAUbHFFyhCAZrJk+gei5GOBE&#10;aNpqA2eAnvYYWu/jZk+A16rn54ZICiZYtZesW0xZ98Wm10qcUPTdjf+fp93ZsbOPtkojcwKvbIK5&#10;yJBX6aeU6BtKKoA75POoxU4d9Ni4QLv+F1HBYUAORjhFV1GSzMMwWIQYQVEPsyjLgrGoW6q27EfB&#10;fJYmcOS6sg/Ds2QsH5OmKRreFTAk58IWAggkkrcc9QVeJNFQMZ+NdMzAdaJlXYFhSfjZNUluHd7y&#10;ysmGsHaQIXhbDrFoCQzJYCVz2p3cgejw2J6dqJ4AiRIQ1uAQ3HZAaIT6C6Mebg4F1n8eiD002o8c&#10;sC7COLZXDdeIkzSChno+sns+QngJqgpsMBrEtXHXE2s2F0vAXzOXPhdLRpMhVZzk7gYgfXP5eN52&#10;X11uW3f/AgAA//8DAFBLAwQKAAAAAAAAACEAtLShmasHAgCrBwIAFAAAAGRycy9tZWRpYS9pbWFn&#10;ZTEuanBn/9j/4AAQSkZJRgABAgEBLAEsAAD/7QAsUGhvdG9zaG9wIDMuMAA4QklNA+0AAAAAABAB&#10;LAAAAAEAAQEsAAAAAQAB/+F4EGh0dHA6Ly9ucy5hZG9iZS5jb20veGFwLzEuMC8APD94cGFja2V0&#10;IGJlZ2luPSLvu78iIGlkPSJXNU0wTXBDZWhpSHpyZVN6TlRjemtjOWQiPz4KPHg6eG1wbWV0YSB4&#10;bWxuczp4PSJhZG9iZTpuczptZXRhLyIgeDp4bXB0az0iQWRvYmUgWE1QIENvcmUgNi4wLWMwMDIg&#10;NzkuMTY0NDg4LCAyMDIwLzA3LzEwLTIyOjA2OjUzICAgICAgICAiPgogICA8cmRmOlJERiB4bWxu&#10;czpyZGY9Imh0dHA6Ly93d3cudzMub3JnLzE5OTkvMDIvMjItcmRmLXN5bnRheC1ucyMiPgogICAg&#10;ICA8cmRmOkRlc2NyaXB0aW9uIHJkZjphYm91dD0iIgogICAgICAgICAgICB4bWxuczpkYz0iaHR0&#10;cDovL3B1cmwub3JnL2RjL2VsZW1lbnRzLzEuMS8iCiAgICAgICAgICAgIHhtbG5zOnhtcD0iaHR0&#10;cDovL25zLmFkb2JlLmNvbS94YXAvMS4wLyIKICAgICAgICAgICAgeG1sbnM6eG1wR0ltZz0iaHR0&#10;cDovL25zLmFkb2JlLmNvbS94YXAvMS4wL2cvaW1nLyIKICAgICAgICAgICAgeG1sbnM6eG1wTU09&#10;Imh0dHA6Ly9ucy5hZG9iZS5jb20veGFwLzEuMC9tbS8iCiAgICAgICAgICAgIHhtbG5zOnN0UmVm&#10;PSJodHRwOi8vbnMuYWRvYmUuY29tL3hhcC8xLjAvc1R5cGUvUmVzb3VyY2VSZWYjIgogICAgICAg&#10;ICAgICB4bWxuczpzdEV2dD0iaHR0cDovL25zLmFkb2JlLmNvbS94YXAvMS4wL3NUeXBlL1Jlc291&#10;cmNlRXZlbnQjIgogICAgICAgICAgICB4bWxuczpzdE1mcz0iaHR0cDovL25zLmFkb2JlLmNvbS94&#10;YXAvMS4wL3NUeXBlL01hbmlmZXN0SXRlbSMiCiAgICAgICAgICAgIHhtbG5zOmlsbHVzdHJhdG9y&#10;PSJodHRwOi8vbnMuYWRvYmUuY29tL2lsbHVzdHJhdG9yLzEuMC8iCiAgICAgICAgICAgIHhtbG5z&#10;OnBkZj0iaHR0cDovL25zLmFkb2JlLmNvbS9wZGYvMS4zLyI+CiAgICAgICAgIDxkYzpmb3JtYXQ+&#10;aW1hZ2UvanBlZzwvZGM6Zm9ybWF0PgogICAgICAgICA8ZGM6dGl0bGU+CiAgICAgICAgICAgIDxy&#10;ZGY6QWx0PgogICAgICAgICAgICAgICA8cmRmOmxpIHhtbDpsYW5nPSJ4LWRlZmF1bHQiPkFTUEEg&#10;RGVjayBDb25jZXB0czwvcmRmOmxpPgogICAgICAgICAgICA8L3JkZjpBbHQ+CiAgICAgICAgIDwv&#10;ZGM6dGl0bGU+CiAgICAgICAgIDx4bXA6TWV0YWRhdGFEYXRlPjIwMjAtMDktMTRUMTU6MTA6Mzgt&#10;MDQ6MDA8L3htcDpNZXRhZGF0YURhdGU+CiAgICAgICAgIDx4bXA6TW9kaWZ5RGF0ZT4yMDIwLTA5&#10;LTE0VDE5OjEwOjQwWjwveG1wOk1vZGlmeURhdGU+CiAgICAgICAgIDx4bXA6Q3JlYXRlRGF0ZT4y&#10;MDIwLTA5LTE0VDE1OjEwOjM4LTA0OjAwPC94bXA6Q3JlYXRlRGF0ZT4KICAgICAgICAgPHhtcDpD&#10;cmVhdG9yVG9vbD5BZG9iZSBJbGx1c3RyYXRvciAyNC4zIChNYWNpbnRvc2gpPC94bXA6Q3JlYXRv&#10;clRvb2w+CiAgICAgICAgIDx4bXA6VGh1bWJuYWlscz4KICAgICAgICAgICAgPHJkZjpBbHQ+CiAg&#10;ICAgICAgICAgICAgIDxyZGY6bGkgcmRmOnBhcnNlVHlwZT0iUmVzb3VyY2UiPgogICAgICAgICAg&#10;ICAgICAgICA8eG1wR0ltZzp3aWR0aD4yNTY8L3htcEdJbWc6d2lkdGg+CiAgICAgICAgICAgICAg&#10;ICAgIDx4bXBHSW1nOmhlaWdodD4yMzI8L3htcEdJbWc6aGVpZ2h0PgogICAgICAgICAgICAgICAg&#10;ICA8eG1wR0ltZzpmb3JtYXQ+SlBFRzwveG1wR0ltZzpmb3JtYXQ+CiAgICAgICAgICAgICAgICAg&#10;IDx4bXBHSW1nOmltYWdlPi85ai80QUFRU2taSlJnQUJBZ0VCTEFFc0FBRC83UUFzVUdodmRHOXph&#10;Rzl3SURNdU1BQTRRa2xOQSswQUFBQUFBQkFCTEFBQUFBRUEmI3hBO0FRRXNBQUFBQVFBQi8rSVBy&#10;RWxEUTE5UVVrOUdTVXhGQUFFQkFBQVBuR0Z3Y0d3Q0VBQUFiVzUwY2xKSFFpQllXVm9nQitRQUFR&#10;QWYmI3hBO0FBOEFDUUFKWVdOemNFRlFVRXdBQUFBQVFWQlFUQUFBQUFBQUFBQUFBQUFBQUFBQUFB&#10;QUFBUGJXQUFFQUFBQUEweTFoY0hCc0FBQUEmI3hBO0FBQUFBQUFBQUFBQUFBQUFBQUFBQUFBQUFB&#10;QUFBQUFBQUFBQUFBQUFBQUFBQUFBQUFBQUFBQUFBQUFBUlpHVnpZd0FBQVZBQUFBQmkmI3hBO1pI&#10;TmpiUUFBQWJRQUFBU0VZM0J5ZEFBQUJqZ0FBQUFqZDNSd2RBQUFCbHdBQUFBVWNsaFpXZ0FBQm5B&#10;QUFBQVVaMWhaV2dBQUJvUUEmI3hBO0FBQVVZbGhaV2dBQUJwZ0FBQUFVY2xSU1F3QUFCcXdBQUFn&#10;TVlXRnlad0FBRHJnQUFBQWdkbU5uZEFBQUR0Z0FBQUF3Ym1ScGJnQUEmI3hBO0R3Z0FBQUErWTJo&#10;aFpBQUFEMGdBQUFBc2JXMXZaQUFBRDNRQUFBQW9ZbFJTUXdBQUJxd0FBQWdNWjFSU1F3QUFCcXdB&#10;QUFnTVlXRmkmI3hBO1p3QUFEcmdBQUFBZ1lXRm5ad0FBRHJnQUFBQWdaR1Z6WXdBQUFBQUFBQUFJ&#10;UkdsemNHeGhlUUFBQUFBQUFBQUFBQUFBQUFBQUFBQUEmI3hBO0FBQUFBQUFBQUFBQUFBQUFBQUFB&#10;QUFBQUFBQUFBQUFBQUFBQUFBQUFBQUFBQUFBQUFBQUFBQUFBQUFBQUFBQUFBQUFBQUFBQUFBQUEm&#10;I3hBO0FBQUFBQUFBQUcxc2RXTUFBQUFBQUFBQUpnQUFBQXhvY2toU0FBQUFGQUFBQWRocmIwdFNB&#10;QUFBREFBQUFleHVZazVQQUFBQUVnQUEmI3hBO0FmaHBaQUFBQUFBQUVnQUFBZ3BvZFVoVkFBQUFG&#10;QUFBQWh4amMwTmFBQUFBRmdBQUFqQmtZVVJMQUFBQUhBQUFBa1p1YkU1TUFBQUEmI3hBO0ZnQUFB&#10;bUptYVVaSkFBQUFFQUFBQW5ocGRFbFVBQUFBRkFBQUFvaGxjMFZUQUFBQUVnQUFBcHh5YjFKUEFB&#10;QUFFZ0FBQXB4bWNrTkImI3hBO0FBQUFGZ0FBQXE1aGNnQUFBQUFBRkFBQUFzUjFhMVZCQUFBQUhB&#10;QUFBdGhvWlVsTUFBQUFGZ0FBQXZSNmFGUlhBQUFBREFBQUF3cDImI3hBO2FWWk9BQUFBRGdBQUF4&#10;WnphMU5MQUFBQUZnQUFBeVI2YUVOT0FBQUFEQUFBQXdweWRWSlZBQUFBSkFBQUF6cGxia2RDQUFB&#10;QUZBQUEmI3hBO0ExNW1ja1pTQUFBQUZnQUFBM0p0Y3dBQUFBQUFFZ0FBQTRob2FVbE9BQUFBRWdB&#10;QUE1cDBhRlJJQUFBQURBQUFBNnhqWVVWVEFBQUEmI3hBO0dBQUFBN2hsYmtGVkFBQUFGQUFBQTE1&#10;bGMxaE1BQUFBRWdBQUFweGtaVVJGQUFBQUVBQUFBOUJsYmxWVEFBQUFFZ0FBQStCd2RFSlMmI3hB&#10;O0FBQUFHQUFBQS9Kd2JGQk1BQUFBRWdBQUJBcGxiRWRTQUFBQUlnQUFCQnh6ZGxORkFBQUFFQUFB&#10;QkQ1MGNsUlNBQUFBRkFBQUJFNXcmI3hBO2RGQlVBQUFBRmdBQUJHSnFZVXBRQUFBQURBQUFCSGdB&#10;VEFCREFFUUFJQUIxQUNBQVlnQnZBR29BYWM3c3Qrd0FJQUJNQUVNQVJBQkcmI3hBO0FHRUFjZ0Ju&#10;QUdVQUxRQk1BRU1BUkFCTUFFTUFSQUFnQUZjQVlRQnlBRzRBWVFCVEFIb0E3UUJ1QUdVQWN3QWdB&#10;RXdBUXdCRUFFSUEmI3hBO1lRQnlBR1VBZGdCdUFQMEFJQUJNQUVNQVJBQk1BRU1BUkFBdEFHWUFZ&#10;UUJ5QUhZQVpRQnpBR3NBNWdCeUFHMEFTd0JzQUdVQWRRQnkmI3hBO0FHVUFiZ0F0QUV3QVF3QkVB&#10;RllBNUFCeUFHa0FMUUJNQUVNQVJBQk1BRU1BUkFBZ0FHTUFid0JzQUc4QWNnQnBBRXdBUXdCRUFD&#10;QUEmI3hBO1l3QnZBR3dBYndCeUFFRUFRd0JNQUNBQVl3QnZBSFVBYkFCbEFIVUFjaUFQQUV3QVF3&#10;QkVBQ0FHUlFaRUJrZ0dSZ1lwQkJvRVBnUTcmI3hBO0JFd0VQZ1JBQkQ0RU1nUTRCRGtBSUFCTUFF&#10;TUFSQ0FQQUV3QVF3QkVBQ0FGNWdYUkJlSUYxUVhnQmRsZmFZSnlBQ0FBVEFCREFFUUEmI3hBO1RB&#10;QkRBRVFBSUFCTkFPQUFkUUJHQUdFQWNnQmxBR0lBYmdEOUFDQUFUQUJEQUVRRUpnUXlCRFVFUWdR&#10;OUJENEVPUUFnQkJZRUdnQXQmI3hBO0JEUUVPQVJCQkQ4RU93UTFCRGtBUXdCdkFHd0Fid0IxQUhJ&#10;QUlBQk1BRU1BUkFCTUFFTUFSQUFnQUdNQWJ3QjFBR3dBWlFCMUFISUEmI3hBO1Z3QmhBSElBYmdC&#10;aEFDQUFUQUJEQUVRSk1Ba0NDUmNKUUFrb0FDQUFUQUJEQUVRQVRBQkRBRVFBSUE0cURqVUFUQUJE&#10;QUVRQUlBQmwmI3hBO0FHNEFJQUJqQUc4QWJBQnZBSElBUmdCaEFISUFZZ0F0QUV3QVF3QkVBRU1B&#10;YndCc0FHOEFjZ0FnQUV3QVF3QkVBRXdBUXdCRUFDQUEmI3hBO1F3QnZBR3dBYndCeUFHa0FaQUJ2&#10;QUVzQWJ3QnNBRzhBY2dBZ0FFd0FRd0JFQTRnRHN3UEhBOEVEeVFPOEE3Y0FJQU8vQTdnRHpBTzkm&#10;I3hBO0E3Y0FJQUJNQUVNQVJBQkdBT1FBY2dCbkFDMEFUQUJEQUVRQVVnQmxBRzRBYXdCc0FHa0FJ&#10;QUJNQUVNQVJBQk1BRU1BUkFBZ0FHRUEmI3hBO0lBQkRBRzhBY2dCbEFITXdxekRwTVB3QVRBQkRB&#10;RVIwWlhoMEFBQUFBRU52Y0hseWFXZG9kQ0JCY0hCc1pTQkpibU11TENBeU1ESXcmI3hBO0FBQllX&#10;Vm9nQUFBQUFBQUE4eFlBQVFBQUFBRVd5bGhaV2lBQUFBQUFBQUNDOUFBQVBXVC8vLys4V0ZsYUlB&#10;QUFBQUFBQUV3a0FBQzAmI3hBO2hRQUFDdVpZV1ZvZ0FBQUFBQUFBSjc0QUFBNFhBQURJaTJOMWNu&#10;WUFBQUFBQUFBRUFBQUFBQVVBQ2dBUEFCUUFHUUFlQUNNQUtBQXQmI3hBO0FESUFOZ0E3QUVBQVJR&#10;QktBRThBVkFCWkFGNEFZd0JvQUcwQWNnQjNBSHdBZ1FDR0FJc0FrQUNWQUpvQW53Q2pBS2dBclFD&#10;eUFMY0EmI3hBO3ZBREJBTVlBeXdEUUFOVUEyd0RnQU9VQTZ3RHdBUFlBK3dFQkFRY0JEUUVUQVJr&#10;Qkh3RWxBU3NCTWdFNEFUNEJSUUZNQVZJQldRRmcmI3hBO0FXY0JiZ0YxQVh3Qmd3R0xBWklCbWdH&#10;aEFha0JzUUc1QWNFQnlRSFJBZGtCNFFIcEFmSUIrZ0lEQWd3Q0ZBSWRBaVlDTHdJNEFrRUMmI3hB&#10;O1N3SlVBbDBDWndKeEFub0NoQUtPQXBnQ29nS3NBcllDd1FMTEF0VUM0QUxyQXZVREFBTUxBeFlE&#10;SVFNdEF6Z0RRd05QQTFvRFpnTnkmI3hBO0EzNERpZ09XQTZJRHJnTzZBOGNEMHdQZ0Erd0QrUVFH&#10;QkJNRUlBUXRCRHNFU0FSVkJHTUVjUVIrQkl3RW1nU29CTFlFeEFUVEJPRUUmI3hBOzhBVCtCUTBG&#10;SEFVckJUb0ZTUVZZQldjRmR3V0dCWllGcGdXMUJjVUYxUVhsQmZZR0JnWVdCaWNHTndaSUJsa0dh&#10;Z1o3Qm93R25RYXYmI3hBO0JzQUcwUWJqQnZVSEJ3Y1pCeXNIUFFkUEIyRUhkQWVHQjVrSHJBZS9C&#10;OUlINVFmNENBc0lId2d5Q0VZSVdnaHVDSUlJbGdpcUNMNEkmI3hBOzBnam5DUHNKRUFrbENUb0pU&#10;d2xrQ1hrSmp3bWtDYm9KendubENmc0tFUW9uQ2owS1ZBcHFDb0VLbUFxdUNzVUszQXJ6Q3dzTEln&#10;czUmI3hBO0MxRUxhUXVBQzVnTHNBdklDK0VMK1F3U0RDb01Rd3hjREhVTWpneW5ETUFNMlF6ekRR&#10;ME5KZzFBRFZvTmRBMk9EYWtOd3czZURmZ08mI3hBO0V3NHVEa2tPWkE1L0Rwc090ZzdTRHU0UENR&#10;OGxEMEVQWGc5NkQ1WVBzdy9QRCt3UUNSQW1FRU1RWVJCK0VKc1F1UkRYRVBVUkV4RXgmI3hBO0VV&#10;OFJiUkdNRWFvUnlSSG9FZ2NTSmhKRkVtUVNoQktqRXNNUzR4TURFeU1UUXhOakU0TVRwQlBGRStV&#10;VUJoUW5GRWtVYWhTTEZLMFUmI3hBO3poVHdGUklWTkJWV0ZYZ1ZteFc5RmVBV0F4WW1Ga2tXYkJh&#10;UEZySVcxaGI2RngwWFFSZGxGNGtYcmhmU0YvY1lHeGhBR0dVWWloaXYmI3hBO0dOVVkraGtnR1VV&#10;WmF4bVJHYmNaM1JvRUdpb2FVUnAzR3A0YXhScnNHeFFiT3h0akc0b2JzaHZhSEFJY0toeFNISHNj&#10;b3h6TUhQVWQmI3hBO0hoMUhIWEFkbVIzREhld2VGaDVBSG1vZWxCNitIdWtmRXg4K0gya2ZsQisv&#10;SCtvZ0ZTQkJJR3dnbUNERUlQQWhIQ0ZJSVhVaG9TSE8mI3hBO0lmc2lKeUpWSW9JaXJ5TGRJd29q&#10;T0NObUk1UWp3aVB3SkI4a1RTUjhKS3NrMmlVSkpUZ2xhQ1dYSmNjbDl5WW5KbGNtaHlhM0p1Z24m&#10;I3hBO0dDZEpKM29ucXlmY0tBMG9QeWh4S0tJbzFDa0dLVGdwYXltZEtkQXFBaW8xS21ncW15clBL&#10;d0lyTml0cEs1MHIwU3dGTERrc2JpeWkmI3hBO0xOY3REQzFCTFhZdHF5M2hMaFl1VEM2Q0xyY3U3&#10;aThrTDFvdmtTL0hMLzR3TlRCc01LUXcyekVTTVVveGdqRzZNZkl5S2pKak1wc3kmI3hBOzFETU5N&#10;MFl6ZnpPNE0vRTBLelJsTko0MDJEVVROVTAxaHpYQ05mMDJOelp5TnE0MjZUY2tOMkEzbkRmWE9C&#10;UTRVRGlNT01nNUJUbEMmI3hBO09YODV2RG41T2pZNmREcXlPdTg3TFR0ck82bzc2RHduUEdVOHBE&#10;empQU0k5WVQyaFBlQStJRDVnUHFBKzREOGhQMkUvb2ovaVFDTkEmI3hBO1pFQ21RT2RCS1VGcVFh&#10;eEI3a0l3UW5KQ3RVTDNRenBEZlVQQVJBTkVSMFNLUk01RkVrVlZSWnBGM2tZaVJtZEdxMGJ3UnpW&#10;SGUwZkEmI3hBO1NBVklTMGlSU05kSkhVbGpTYWxKOEVvM1NuMUt4RXNNUzFOTG1rdmlUQ3BNY2t5&#10;NlRRSk5TazJUVGR4T0pVNXVUcmRQQUU5SlQ1TlAmI3hBOzNWQW5VSEZRdTFFR1VWQlJtMUhtVWpG&#10;U2ZGTEhVeE5UWDFPcVUvWlVRbFNQVk50VktGVjFWY0pXRDFaY1ZxbFc5MWRFVjVKWDRGZ3YmI3hB&#10;O1dIMVl5MWthV1dsWnVGb0hXbFphcGxyMVcwVmJsVnZsWERWY2hseldYU2RkZUYzSlhocGViRjY5&#10;WHc5ZllWK3pZQVZnVjJDcVlQeGgmI3hBO1QyR2lZZlZpU1dLY1l2QmpRMk9YWSt0a1FHU1VaT2xs&#10;UFdXU1plZG1QV2FTWnVoblBXZVRaK2xvUDJpV2FPeHBRMm1hYWZGcVNHcWYmI3hBO2F2ZHJUMnVu&#10;YS85c1YyeXZiUWh0WUcyNWJoSnVhMjdFYng1dmVHL1JjQ3R3aG5EZ2NUcHhsWEh3Y2t0eXBuTUJj&#10;MTF6dUhRVWRIQjAmI3hBO3pIVW9kWVYxNFhZK2RwdDIrSGRXZDdONEVYaHVlTXg1S25tSmVlZDZS&#10;bnFsZXdSN1kzdkNmQ0Y4Z1h6aGZVRjlvWDRCZm1KK3duOGomI3hBO2Y0Ui81WUJIZ0tpQkNvRnJn&#10;YzJDTUlLU2d2U0RWNE82aEIyRWdJVGpoVWVGcTRZT2huS0cxNGM3aDUrSUJJaHBpTTZKTTRtWmlm&#10;NksmI3hBO1pJcktpekNMbG92OGpHT015bzB4alppTi80NW1qczZQTm8rZWtBYVFicERXa1QrUnFK&#10;SVJrbnFTNDVOTms3YVVJSlNLbFBTVlg1WEomI3hBO2xqU1duNWNLbDNXWDRKaE1tTGlaSkptUW1m&#10;eWFhSnJWbTBLYnI1d2NuSW1jOTUxa25kS2VRSjZ1bngyZmk1LzZvR21nMktGSG9iYWkmI3hBO0px&#10;S1dvd2FqZHFQbXBGYWt4NlU0cGFtbUdxYUxwdjJuYnFmZ3FGS294S2szcWFtcUhLcVBxd0tyZGF2&#10;cHJGeXMwSzFFcmJpdUxhNmgmI3hBO3J4YXZpN0FBc0hXdzZyRmdzZGF5UzdMQ3N6aXpyclFsdEp5&#10;MUU3V0t0Z0cyZWJid3QyaTM0TGhadU5HNVNybkN1anU2dGJzdXU2ZTgmI3hBO0lieWJ2Ulc5ajc0&#10;S3ZvUysvNzk2di9YQWNNRHN3V2ZCNDhKZnd0dkRXTVBVeEZIRXpzVkx4Y2pHUnNiRHgwSEh2OGc5&#10;eUx6Sk9zbTUmI3hBO3lqakt0OHMyeTdiTU5jeTF6VFhOdGM0MnpyYlBOOCs0MERuUXV0RTgwYjdT&#10;UDlMQjAwVFR4dFJKMU12VlR0WFIxbFhXMk5kYzErRFkmI3hBO1pOam8yV3paOGRwMjJ2dmJnTndG&#10;M0lyZEVOMlczaHplb3Q4cDM2L2dOdUM5NFVUaHpPSlQ0dHZqWStQcjVIUGsvT1dFNWczbWx1Y2Ym&#10;I3hBOzU2bm9NdWk4NlVicDBPcGI2dVhyY092NzdJYnRFZTJjN2lqdXRPOUE3OHp3V1BEbDhYTHgv&#10;L0tNOHhuenAvUTA5TUwxVVBYZTltMzImI3hBOysvZUsrQm40cVBrNCtjZjZWL3JuKzNmOEIveVkv&#10;U245dXY1TC90ei9iZi8vY0dGeVlRQUFBQUFBQXdBQUFBSm1aZ0FBOHFjQUFBMVomI3hBO0FBQVQw&#10;QUFBQ2x0MlkyZDBBQUFBQUFBQUFBRUFBUUFBQUFBQUFBQUJBQUFBQVFBQUFBQUFBQUFCQUFBQUFR&#10;QUFBQUFBQUFBQkFBQnUmI3hBO1pHbHVBQUFBQUFBQUFEWUFBSzRBQUFCU0FBQUFROEFBQUxEQUFB&#10;QW1nQUFBRFVBQUFGQUFBQUJVUUFBQ016TUFBak16QUFJek13QUEmI3hBO0FBQUFBQUFBYzJZek1n&#10;QUFBQUFBQVF4eUFBQUYrUC8vOHgwQUFBZTZBQUQ5Y3YvLys1My8vLzJrQUFBRDJRQUF3SEZ0Ylc5&#10;a0FBQUEmI3hBO0FBQUFCaEFBQUtBK0FBQUFBTlVZWklBQUFBQUFBQUFBQUFBQUFBQUFBQUFBLys0&#10;QURrRmtiMkpsQUdUQUFBQUFBZi9iQUlRQUJnUUUmI3hBO0JBVUVCZ1VGQmdrR0JRWUpDd2dHQmdn&#10;TERBb0tDd29LREJBTURBd01EQXdRREE0UEVBOE9EQk1URkJRVEV4d2JHeHNjSHg4Zkh4OGYmI3hB&#10;O0h4OGZId0VIQndjTkRBMFlFQkFZR2hVUkZSb2ZIeDhmSHg4Zkh4OGZIeDhmSHg4Zkh4OGZIeDhm&#10;SHg4Zkh4OGZIeDhmSHg4Zkh4OGYmI3hBO0h4OGZIeDhmSHg4Zkh4OGYvOEFBRVFnQTZBRUFBd0VS&#10;QUFJUkFRTVJBZi9FQWFJQUFBQUhBUUVCQVFFQUFBQUFBQUFBQUFRRkF3SUcmI3hBO0FRQUhDQWtL&#10;Q3dFQUFnSURBUUVCQVFFQUFBQUFBQUFBQVFBQ0F3UUZCZ2NJQ1FvTEVBQUNBUU1EQWdRQ0JnY0RC&#10;QUlHQW5NQkFnTVImI3hBO0JBQUZJUkl4UVZFR0UyRWljWUVVTXBHaEJ4V3hRaVBCVXRIaE14Wmk4&#10;Q1J5Z3ZFbFF6UlRrcUt5WTNQQ05VUW5rNk96TmhkVVpIVEQmI3hBOzB1SUlKb01KQ2hnWmhKUkZS&#10;cVMwVnROVktCcnk0L1BFMU9UMFpYV0ZsYVcxeGRYbDlXWjJocGFtdHNiVzV2WTNSMWRuZDRlWHA3&#10;ZkgmI3hBOzErZjNPRWhZYUhpSW1LaTR5TmpvK0NrNVNWbHBlWW1acWJuSjJlbjVLanBLV21wNmlw&#10;cXF1c3JhNnZvUkFBSUNBUUlEQlFVRUJRWUUmI3hBO0NBTURiUUVBQWhFREJDRVNNVUVGVVJOaEln&#10;WnhnWkV5b2JId0ZNSFI0U05DRlZKaWN2RXpKRFJEZ2hhU1V5V2lZN0xDQjNQU05lSkUmI3hBO2d4&#10;ZFVrd2dKQ2hnWkpqWkZHaWRrZEZVMzhxT3p3eWdwMCtQemhKU2t0TVRVNVBSbGRZV1ZwYlhGMWVY&#10;MVJsWm1kb2FXcHJiRzF1YjImI3hBO1IxZG5kNGVYcDdmSDErZjNPRWhZYUhpSW1LaTR5TmpvK0Rs&#10;SldXbDVpWm1wdWNuWjZma3FPa3BhYW5xS21xcTZ5dHJxK3YvYUFBd0QmI3hBO0FRQUNFUU1SQUQ4&#10;QTlVNHE3RlhZcTdGWFlxN0ZYWXE3RlhZcTdGV0xmbWg1aTFMeTU1RjFQV2ROWkZ2YlgwUFNNaTgx&#10;L2VYRWNiVlUmI3hBOy93Q1M1ekkwbUlUeUNKNUg5VFJxY2hoQXlITjQ2bjU0K2ZEK1hldWE2WmJm&#10;OUlXRjVaUVc3ZWlPSVNmMU9kVnJ2OWdabTZqU1FoTUEmI3hBO2RiY1hCcVp5aVNlak52OEFuSC84&#10;eGZNdm5mUjlXdXRkZUo1Yk80amloTU1ZakhGazVHb0hYZk1MVVl4RWluTHd6TWh1OVZ6SGJuWXEm&#10;I3hBOzdGWFlxN0ZYWXE3RlhZcTdGWFlxN0ZYWXE3RlhZcTdGWFlxN0ZYWXE3RlhZcTdGWFlxN0ZY&#10;WXE3RlhZcXhMekgrYTNrWHk1cU11bTYmI3hBO3RxRFFYOElSbnR4YjNEbWpnTXBEckdVT3g3TitP&#10;Wk9MU1pKaTRqYjRPUGsxVUlHaWQwamwvd0NjaFB5MVJxTGRYRWdwWGt0dklCOHYmI3hBO2k0bkxo&#10;MmJsN3Z0YXpyOGJOZkxIbVBUdk1taFd1dGFkNmdzN3ZuNlFsVUsvN3VSbzJxQVcvYVE5OHhNdUk0&#10;NUdKNWh5Y2VRVGp4RGsmI3hBO21NOXZCY1JORGNScE5DMU9VY2lobE5EVVZCcU9veUFKSEprUmFH&#10;L1F1amVpOEgxQzM5R1Fobmk5Sk9MRmVoSzBvYVlUTW5xZ1JBNksmI3hBO3RucDloWkt5MmR0RmJL&#10;NXE2d29zWUo4VHhBd0Uya0JYd0pkaXJzVmRpcnNWZGlyc1ZkaXJzVmRpcnNWZGlyc1ZkaXJzVmRp&#10;cnNWZGkmI3hBO3JzVmRpcnNWZGlyc1ZkaXJzVmRpcjV5LzV5Y3Nvby9NMmtYaTBFczltMGNsRHVS&#10;RklTcEkvd0NlblhONTJWTDBFZWJxTzBSNmdmSjQmI3hBO3M4cUlRR05LOVB2QS9qbXpNZ09icnhF&#10;bDliL2tSSXJmbFpvNnFkNHpkSzN6K3RTdCtwczUzdEFmdmo4UHVkN292N29mSDcyZjVoT1UmI3hB&#10;OzdGWFlxN0ZYWXE3RlhZcTdGWFlxN0ZYWXE3RlhZcTdGWFlxN0ZYWXE3RlhZcTdGWFlxN0ZYWXE3&#10;RlhZcTdGWFlxN0ZYWXErVi93RG4mI3hBO0lMek5iYXQ1NWUydDVBMXZvOEl0SGNINFRNR0x5LzhB&#10;QWxnaDkxem9lejhmQmlzOWQzU2E2ZkZrb2RIa0FuVzZ2MUFxVlRkQjIySU4mI3hBO1Q5MjJSbVRr&#10;eVJybGYzYnFJOEVEM3ZzSC9uSCtSVy9MT3hWVHZIUGNxM3o5Vm0vVTJhN3RFZnZUOEhQMFA5MEhv&#10;MllMbU94VjJLdXgmI3hBO1YyS3V4VjJLdXhWMkt1eFYyS3V4VjJLdXhWMkt1eFYyS3V4VjJLdXhW&#10;Mkt1eFYyS3V4VjFSOTNYRzFkaXJzVldUVFF3eFBOTTZ4UlImI3hBO2dzOGprS3FnZFNTZGdNSUZx&#10;VFR4VDgxUCtjaGRKMCsxbjBueXJjTGMzemdwTHFhYnhRaHR2M0ovYmZ3YjdJOTgyT24wWUhxeWZM&#10;cTQmI3hBO09iVkU3UStmUjh2Nmhxa2wwemJraHQySk5TU1RVaytPWnVUTVpiZEhGeDRoSGZxcDZZ&#10;M0c4alluWWtxZnBCeHdmV0Z6ZlNYMkovemomI3hBO3RJamZsekdxbXBTN25WdlkvQzM2aU13TzBo&#10;KzkrRGw2RCs3K0wwN05lNXJzVmRpcnNWZGlyc1ZkaXJzVmRpcnNWZGlyc1ZkaXJzVmQmI3hBO2ly&#10;c1ZkaXJzVmRpcnNWZGlyc1ZkaXJzVllkNWc4dStaTHJXcGJ6VHpDa1RCQXJ0TzhiL0NvQjJXTnUv&#10;dm5KOXA5aTZqTnFEbHh5NGImI3hBO3I3QTduU2E3RkRFSVNGb0w2aCtiRURFV3pXVWlEN0xUWHN0&#10;VDh3YlNUOWVYWU96ZGRFYjU1ZjZVUy8zVW12THF0T1R0akh6cjdnbDEmI3hBOzlaZjg1RHpSTkhh&#10;WDJoV2hQMlpmM3Nyci93QUZBRVAvQUFPYnJUNFp4K3VlU2Z3eGo4Zk4xK1dZUDB4akg0eUx6L3pM&#10;K1NYNThlWlgmI3hBO0oxdnpSYVhhTWErZ1o1MGhCSGNReHdyR3YwTG0xaHF4SGxFL1ordHdwYWN5&#10;NWtmYXgzL29VLzhBTUwvcTRhWi95Tm4vQU9xT1MvUGYmI3hBOzBUOW42MGZsZk1mYXRiL25GRDh4&#10;cS9EZmFVUjd6VGovQUprSENOYVA1c3ZzL1dqOHFlOGZiK3BFNlovemlqNTlXOWhlNzFMUzRyZFgm&#10;I3hBO0hxdkhKUEk0WHhWRENnSitiRExNZXVpRGRIN1Axc0o2VWtWWWUvZmxsNUhsOG1lWEcwaVc3&#10;Vzlacmg3ajFsUXhpanFvNDhTVy9reWomI3hBO1ZaL0ZueFZUZHA4UGh4cTdaWm1NM3V4VjJLdXhW&#10;Mkt1eFYyS3V4VjJLdXhWMkt1eFYyS3V4VjJLdXhWMkt1eFYyS3V4VjJLdXhWMksmI3hBO3V4VjJL&#10;dXhWMkt1eFYyS3V4VjJLdXhWMkt1eFYyS3V4VjJLdXhWMkt1eFYyS3V4VjJLdXhWMkt1eFYyS3V4&#10;VjJLdXhWMkt1eFYyS3UmI3hBO3hWMkt1eFYyS3V4VjJLdXhWMkt1eFYyS3V4VjJLdXhWMkt1eFYy&#10;S3V4VjJLdXhWMkt1eFYyS3V4VjJLdXhWMkt1eFYyS3V4VjJLdXgmI3hBO1YyS3V4VjJLdXhWMkt1&#10;eFYyS3V4VjJLdXhWMkt1eFYyS3V4VjJLdXhWMkt1eFYyS3V4VjJLdXhWMkt1eFYyS3V4VjJLdXhW&#10;Mkt1eFYmI3hBOzJLdXhWMkt1eFYyS3V4VjJLdXhWMkt1eFYyS3V4VjJLdXhWMkt1eFYyS3V4VjJL&#10;dXhWMkt1eFYyS3V4VjJLdXhWMkt1eFYyS3V4VjImI3hBO0t1eFYyS3V4VjJLdXhWMkt1eFYyS3V4&#10;VjJLdXhWMkt1eFYyS3V4VjJLdXhWMkt1eFYyS3V4VjJLdXhWMkt1eFYyS3V4VjJLdXhWMksmI3hB&#10;O3V4VjJLdXhWMkt1eFYyS3V4VjJLdXhWMkt1eFYyS3V4VjJLdXhWMkt1eFYyS3V4VjJLdXhWMkt1&#10;eFYyS3V4VjJLdXhWMkt1eFYyS3UmI3hBO3hWMkt1eFYyS3V4VjJLdXhWMkt1eFYyS3V4VjJLdXhW&#10;Mkt1eFYyS3V4VjJLdXhWMkt1eFYyS3V4VjJLdXhWMkt1eFYyS3V4VjJLdXgmI3hBO1YyS3V4VjJL&#10;dXhWMkt1eFYyS3V4VjJLdXhWMkt1eFYyS3V4VjJLdXhWMkt1eFYyS3V4VjJLdXhWMkt1eFYyS3V4&#10;VjJLdXhWMkt1eFYmI3hBOzJLdXhWMkt1eFYyS3V4VjJLdXhWMkt1eFYyS3V4VjJLdXhWMkt1eFYy&#10;S3V4VjJLdXhWMkt1eFYyS3V4VjJLdXhWMkt1eFYyS3V4VjImI3hBO0t1eFYyS3V4VjJLdXhWMkt1&#10;eFYyS3V4VjJLdXhWMkt1eFYyS3V4VjJLdXhWMkt1eFYyS3V4VjJLdXhWMkt1eFYyS3V4VjJLdXhW&#10;MksmI3hBO3V4VjJLdXhWMkt1eFYyS3V4VjJLdXhWMkt1eFYyS3V4VjJLdXhWSjlTODQrVTlMdkRa&#10;YWxyTmxaM2dVT2JhZWVPT1RpUlVOd1locWUmI3hBOytTRUNlUVFaQkJyK1pmNWVNRkk4eTZaUi9z&#10;azNjSUJwMTZ0Mjc0ZkNsM0ZIRU85cGZ6TC9BQzlkMlJQTW1tc3k3c0JkUkduYnMyUGgmI3hBO1M3&#10;bDR4M29qUy9QbmtyVmI2T3cwM1hiRzh2WmVYcFcwRnhHOGpjRkxOeFZUVTBVRTdkc1Rqa09ZU0pB&#10;cDdrRXV4VjJLdXhWMkt1eFYmI3hBOzJLdEZsVVZZZ0QzeFZZTG0ySm9KVUo4T1F4cFhHNXRncXNa&#10;VUN2OEFaSllVUHl4cFdqZDJnNnpSajVzTzMwNDBxcUNDS2pwaXJzVmQmI3hBO2lyc1ZkaXJzVmRp&#10;cnNWZGlyc1ZkaXJpUUJVOU1WVXpjMjZtaGxRSHdMREdsZDlZdDZGdlZUaXRPUjVDZ3J1SzQwclgx&#10;dTBvRDYwZEQmI3hBOzArSWIvampTcWlPanFHUmd5bm9RYWpGVzhWWXQ1djF2eWZvODhjbXZYZHhi&#10;dk5HenhwQ0x0MVpVS294QzJ5dnYrOEh2U3ZZR2lJWC8mI3hBO0FHcDQ2L3NVYlRVdklHb1FSWDBP&#10;c0JVbCtOQkxlUzI4bmg4VVVyeHlKOUtqQVlWL2FualBsOGdySko1RlNwWFdJUXhGQzM2UUlPeEIm&#10;I3hBOzdTN2RPMkRoL0ZwNHo1ZklML3JIa2ptSEdzd3E2aWlzdW9sU0IxcHRLUEhIaC9GcnhueStR&#10;VExUTlc4dnN5MmRscWtOMU01SlNQNjAmI3hBO0xpVTBGVFNydXhvQlhDQlRFbTAwd29kaXJzVmRp&#10;cnNWZGlxVWViTkwwalVkRHVJZFdoRTlqRVBYbGpOdUxzL3UvaXFJZUVwYyt5cVQmI3hBOzRZUmZS&#10;V0hhZDVFL0xYVmJtNHM3YlN5czl1Q0pYbjBrMnk4Tmw0TEpjVzBhT1BEaVQ0NUk4UTZuNS90VVNI&#10;Y1BrUDFKZ2Z5Yjhpc0EmI3hBO0gwMjFOQUJ0YVdvM0FwL3Z2SThVdTgvTXB2eUh5Q3BOK1VQa1di&#10;a1pOTHRTelYrSTJ0c1NCV3RBVEgyL2pqeFM3ejh5dCtRK1FaRnAmI3hBO1dpTHBxUXd3WE1wdExl&#10;TVF3V3BFYXhJaWdLcXFxS3RBb0ZBTWpXOXBNa3l3c1hZcTdGWFlxN0ZYWXE3RlhZcTdGWFlxc25o&#10;U2VDU0cmI3hBO1FBeHlxVWNFQWdoaFE3SEZXSEwrVVBraFNDTk90Z3lxVVJoYTJvNGdtcHBTTGJx&#10;Y1BFZTgvTXB2eUh5Q24veXB6eVFhZzZmYkZXSlkmI3hBO2cybHIxSXAvdnJyWGZIaWwzbjVsYjho&#10;OGd1LzVVOTVGcEVwMHkxWklxMFUydHFRYWtrMS9kZS9iSGlsM241bGI4aDhnbldsK1VyVFMmI3hB&#10;O29SQnB0eEphUWMvVWVHRllrUjNOS3N3VkJ1UUFQa01pUmZPL21uaTkzeUNlWVdMejM4MHRQczcy&#10;ODBoWjV0S1NTc2lSUjZuZHRiTXgmI3hBO2RrQUVTcXlGdDlqVGV0TUlpVHlRU0VoVDhzZFplTkpv&#10;TkwwZGxxcnd5SmRYeERCaUc1SzNNL0QzL1YyT0JMditWV2E5V01IU05JY0UmI3hBO2ZFejNGNktW&#10;L21vM1lFMHAvYmlxK0Q4cTlaYVdCSjlMMG9SRjE5V1l6WGpzcVY1TjhIcUtyVXBUajM4Y1ZaUG9Y&#10;NWN4YVhxYVh0TE8mI3hBO1FJNGNqMHJobUpCNUs0TXR4SXF1aEo0bmlmeHhWbTJLdXhWMkt1eFYy&#10;S3V4Vkx2TWVuM0dvNkJxRmhiRlZ1THEza2lpTGtoUXpxUUsmI3hBO2tBa0N2aGlyeUJmeWI4Nk1G&#10;THoycFpxODZ6eTEzTmFrOEQrdkZXaitUdm5nb3dNMW9TZ1BDc3NsV294cFVoUDgvd0FBcXVINU9l&#10;Y2kmI3hBO2F0TGE4V0c2aWFRRUU3ZGVIYnVQdU9LcGxZZmt2clRXZHUxM3FzVnZjaG1ra2hXTnAw&#10;VmkxUjhUTW5QWlZCSEVEK0tyMURSZE8vUnUmI3hBO2xXMWh6NS9WMENCcXVSUWRLZW8wakFEc09X&#10;M1RGVWJpcnNWZGlyc1ZkaXJzVmRpcnNWZGlyc1ZkaXJzVmRpcnNWZGlyei84QU5MU3YmI3hBO09G&#10;L1BwbitIMW5hTlJLdDE2TXF4RDR5bEF3WmhYYmxpckQvMEorY3lVSWZVR0NNQVUrdUtBUVc2YlMr&#10;SGYvTUtyVG8zNXpWUWM5U0gmI3hBO01mczNpMEh6cklLYkd1K0txa09oZm5KTE5ERzAyb1FpUjFW&#10;NURlZkFpc2FsbVBOaUtBZnlrKzJLc3I4dGVWdnpFczlhaXVOVTFWcHImI3hBO0pIcThhM2NzbTIr&#10;M0NWR1ZsWU5RMW93cFZTTzZySnZPUG5MU2ZLZW1KcVdxSk0xczhvaEJnVldJZGdTSzhtUUQ3Sjc1&#10;ZGh3U3lHZzEmI3hBO1pjd3hpeXdpWC9uSS93QWlJMUZ0ZFFrRks4bFMyQStYeFRxY3l4MlprN3g5&#10;djZuR1BhR1B6L0h4VlBMdjUvZVc5ZTE2ejBhMTA2OGomI3hBO252WlJGSExMNlFRVjduaTdIdDJ3&#10;WmV6cHdpWkVqWk9QWFJsSVJBTzcxRE5lNXJzVmRpcVVlYjRmVzhyYXRGOVcrdWM3V1ZSYWdNeGsm&#10;I3hBO3FoK0NpZkVhKzJJS3ZGdEp1UE11bVc0aTB2eTljMlVNdkw0YmY5SXhLVzVFMUN4eWhPcFk3&#10;ZTU4Y0prVHpRQlNOUG1mejBVWS9valUmI3hBO0FZNm1SaEpxaDZNZGgrK0cyMUsvalhBbGNQTWZu&#10;a2txTk12d3JDcVNOSnFocFhaZWszN1JHeHBRbkZVeDArNC9NaThzNExtUFNMcDQmI3hBO0puWnh6&#10;dmJ1RitJYW5Ha2x5cnJVTHNYWHY5NnIxSFIydkk5SHR6ZmdyY1J4L3ZWb3hZY2VnTlhuWm1vTnp6&#10;YXAzeFZpY3Y1NGZsb2kmI3hBOzFYVTVKRFduRmJTN0IvNGFKUm1ZTkJsN3Z0RGluV1krL3dDd29L&#10;Zi9BSnlBL0xtSnVKdUxwZ2VqQzJrQS93Q0c0bkpEczdLZTc1c1QmI3hBO3JzYk9kQjFxeTF6UjdU&#10;VnJIbDlVdll4TEQ2ZzR0UTltRysrWW1TQmhJeFBNT1ZDWWtBUjFSK1FaT3hWMkt1eFYyS3V4VjJL&#10;dXhWMksmI3hBO3V4VjJLdXhWNXorYkdwYXBaWFdsQ3gxb2FTSkJMNm9MU2puUmtvYVJvL1N0Ti9I&#10;Q0N0TVlQbi96WXRHYnpacDVVTjhZRnU0K0hsVHEmI3hBO2JUL1A4TUNyZitWZ2ViYWdIelhZUmtq&#10;bzF1MVFhMEZhVzNjbmJGVjhYbnZ6bE5KRkZGNW9zak5LNnhwQ0xWM2NzeEd5cXRyOFJwdlEmI3hB&#10;O0hGV1VlV2RVODh6YTFESHFXb2g3VG5Sb3pZektDUDVHYzI4SEVzR0RLM01VcHVEV21LbzM4NmJP&#10;SzYvTFBXMWtvREZISE1qSHMwY3EmI3hBO01LZk9sTXk5REtzc1hHMWd2RVh5SG5UT2daUitWVndx&#10;Zm1MNWZaZmpyZVJMc2Y4QWZoNDEvR3VZdXFrSllwVjNPUnB3UmtqNzMyWG4mI3hBO01QUU94VjJL&#10;cFg1cXZKTEx5M3FkNUVhU1c5dExJaHF5N3FwSStKQ3JENkRpcngreC9PVHpKYXhHT08zdDVGWm5j&#10;RzRhNGxZVklBWGsmI3hBOzhuS2c2ZE1KTnFpRCtlWG1ManlGcFpDbjJ3VW1vQ0RRaW9rL3ovSEFx&#10;NGZuZDVtTEZSYVdOZCtOVmxBTkI0K3BTdTNURlVkWi9tcDUmI3hBOzZ2TGFDNXQ5RmpuZ21adU0w&#10;RnRjeW9VVnVKNEVQUm0rRnRnZjQ0cTlQMFc2dkx2U3JhNHZJMWl1cEVCbWpUbUZEZE5oSXFPSytC&#10;RzMmI3hBO1RmcmlyNDYvTVBUbzlPODg2N1p4S0ZpanZaakVvNkJIY3VvK2dOblZhYVhGamlmSjV6&#10;UEdwa2ViSGFnZC93RE01Y1NHcW4ySitVTWkmI3hBO3lmbHJvREwwRnR4K2xYWlQrSXptZGFQM3N2&#10;ZTlCcGY3c013ekZjaDJLdXhWMkt1eFYyS3V4VjJLdXhWMkt1eFYyS3NDL003emZOb0UmI3hBOytt&#10;cEdyc0xrU0VjREFLRkNncisraWwvbS9aeFZJLzhBbGR0bVNBMmdBQjJGV000cFVFQUUvdXZiRlZv&#10;L08yeHFoWHkrcmNBZlRJblQmI3hBO1lkRHgvZGZSaXJhL25iWkFvMGZsOVRTZ1JsdUVGTitJb1RF&#10;S2ZheFZPdkxuNXN4NjFyRU9tcnBvaTlWdVBxQzVWalRjRmxWMGk1QlQmI3hBO1RrSzhxSFlIcGlx&#10;VS93RE9SUG1pMzA3eWFORVZ3YjNXSkVIcGcvRXNFTGlSMytsbFZmZXA4TTJQWnVJeXljWFNMZzYv&#10;SlVPSHFYeXgmI3hBO3FGNExlRWhUKzliWkIzSHZtNnpaT0VlYnFzT1BpUGt5RDhwbmFIem41YWs2&#10;bDlUdFJ2NE5Na2Y2c3dzZU9zRXlldkVmMGZvYnlmMzAmI3hBO2ZlSDI3bWhkNDdGWFlxZ2RkdlpM&#10;SFJyMjhqTVlrdDRYa1gxdVhwMVZTZmk0QXRUNVlxOC9zZnpUdFVoNDNjZW12SXBab2hDMXpFQW8m&#10;I3hBO29BT0p0cGZpTlQwYW1Lb2svbWxvdkNvZ3NDSk9vRTF4dUN4cldsbjAzSnhWci9sYVdqZ0Vm&#10;VjdBRmFBS0pyZzE0N2dBaXpwc2VtK0smI3hBO3EwUDVyYWQ2Y2F4eDJTQm45T05UY1RxdEFRdklI&#10;NnBRTFd2V25URldZdzZ6YW5SZjB0Y0g2dmJKQzA5d3poMUNMR0NaRCs4U042Q2gmI3hBO29Tb3FO&#10;OE1Za21nZ2tBV1h4WjVsMWc2dnIrcDZ1NDRDOXVacm5pZHVLeU9XQStnR21kWmpqd1FBN2c4M09Y&#10;RkludkxHN2E0YTUxRm4mI3hBO0g5Mm8rRWV3cUIveExNSUV6ekE5QlovUitseUp3NGNmbSt6dnlT&#10;bFdUOHJ0Q1phZ0JKbDM4VXVaRlA0ak5WcmgrK2wrT2p0TkdmM1EmI3hBO1p4bUk1THNWZGlyc1Zk&#10;aXJzVmRpcnNWZGlyc1ZkaXJzVlFPcGFEb3VxTkUybzJNTjIwTmZTTXlLNVd0SzBxT213eFZCSHlS&#10;NVBJSU8mI3hBO2pXWkRFRWowVTdHdmg0NHE0K1IvSnhLRTZOWmtwc3BNS0hwNDdiL1RpcStIeWI1&#10;VWhuaW5pMG0xU2FGbGVLUVJMeVYxMlZnYWRkK3UmI3hBO0tzWTgrL20zNU84b1JTeGhvNy9XUlhq&#10;WVc1V3F1QlNzOGdxSTZlL3hlMlptbjBVOG0vS1BlNHViVlJodHpsM1BsTHpqNTgxTHpEckUmI3hB&#10;OytxYWhOOVp2WmRsQTJpaVFWNHhvT3lyWFlmU1RYTndKd3hSNFlPc01KNUpjVW1JeXl5U3VYa1BK&#10;ajFPWTBwRW15NUVZZ0NnOUQ4b1cmI3hBO2MramVmTktzWkNHbjAzV0lZSEpGQVhndXdwMnI0cjQ1&#10;a3hONEQvVkxqekZaaDd3KzE4NXQzcnNWZGlxaGYyTnRmMlU5amRMenRybU4mI3hBO29wa0JLMVJ4&#10;UmhWU0NOc1ZZcW41U2VSVlZWRms5Ri80dm1GYTc3MGJ4OE1WYS81VkQ1RW80K292OGRSWDE1YWlw&#10;SjIrTDN4VmN2NVQmI3hBO2VSMUlZV2NuSUNuTDE1YWtiMS9hL2FydU1WVnBmS1g1ZWFCcEhxWDFs&#10;WncyTm9DWHVyd0s3ZkVTVHpra3F6RWs3QS9SMnlVWUdSb0MmI3hBO3l4bElSRmw0UitidjUwV2Vx&#10;MlgrSGZMbytwK1hZOXBYQyttMXh4TlFxcDFXSUhlblU5NmRNM1dsMGd4ZXFmMU9xMUdwT1gwdzVQ&#10;RUwmI3hBOzdVWHVQZ1Q0SXZEdWZubG1YT1piRGt3eFlSSGM4MGRwTmhOSGFSNmcxUFJ1SkpyZEIz&#10;NXdMRTdmaE91SFNuMS9CZFNQUmZtK3d2eUcmI3hBO2xEL2xicENnVTlKcmxUNzF1WkcvNDJ6Vjlv&#10;RDk4Zmg5em42SS91aCtPcjBETUp5M1lxN0ZYWXE3RlhZcTdGWFlxN0ZYWXEwN29pTTcmI3hBO3NG&#10;UlFTekUwQUEzSkpPS3ZGL3pXL1B2VE5PdEo5SThyM0MzRi9JcGptMVJHL2N3VjJQcE1QdHY0TU5o&#10;NzV0TkxvRDlXVFlkenI5UnImI3hBO1A0WWJsbE1PaitkN1ZmOEFSMW1BSDdDengwKzR2VFBLOEha&#10;WGFtUDZTWS81KzN5dDdQSnE5SkxtQWY4QU5YUHFYNW4yNTRwcEZ4ZGcmI3hBO2RDSDA4RC9ocDBi&#10;TnpnMC9hMzhXU0h4L1pGd2NtVFI5SXkrSDdTbHQ3NWovQUQzNE1sajVSdHVWUGdtbnZiYlkrNkpK&#10;L3dBYlp1ZFAmI3hBO2gxSCtVeVIvellmcE12ME9Ea3lZL3dDR0orTXYyZnBZRjVnMFgvbktUWFY5&#10;SzhqV0sxTFZlMnRiaTF0MFplNk1ZNWd6S2ZjNXVzV2ImI3hBO0hBYkN6M212N0hYNU1VNWN6c3gy&#10;NC9JLzh4cm1XU1NYeWZhZ001Wll4cUo0cUR2UVZ1VzZaWkxXWHpKK3hoSFNnY2dFb3ZQK2NjL3om&#10;I3hBO1RtdUdraDBPQzFqSVVDQ083aFpSeFVBbXNrenQ4UkhJNzk5dHNBMVVmTkowNWRaZjg0NS9t&#10;cERlUVRUYU5ITkRGSWp5UW03dGw1cXImI3hBO0FsYTgycFViZE1melVmTmZ5NWVnNmIrUjNudS84&#10;MVQrYWI3NnBwTXMyclNhbCtqM21NN0tyeit2UVNSS1ViclR0MDZETDRhNkVjZkImI3hBO3VkbW5K&#10;cEpTbnhQb1hOUzdGMkt1eFZpZm11WHpCRnFrYjZhTGt3aUZlZm9xN3B5RE1lZ0JCTktaeW5iWTF2&#10;NWdIVDhmRHdqbHl1ejgmI3hBO0hjYUE0UERJeVZkOWZjRXFYelo1d3R3UFVzYnFmMk5oY0gvazJp&#10;NVRnMUhiQTV3RXY2M0NQdUlaNU1laTc2OTEvdFVibjh4dk9jQnAmI3hBO0g1UDFHNzk0cmN4cWYr&#10;Umtpa2ZkbTMwK1R0Q1gxeHhSL3dCUCtpM0N5UjA0K2t6UCtsL1l4WFhmekovUG01UjR0RzhsU2Fl&#10;RFVMY1MmI3hBO3hOUElCMklCWlVCK1lPYnpUMFA3d2lYdWpJZnJ2N0hYNWVJL1FLOTVCZWZhdnBQ&#10;NXo2NmdQbUR5dmQ2cmNqbFM1bU55aFVNUVJ3amomI3hBO21TSktVUDJVN24ySXo0NnVNZnBQQ1BJ&#10;ZnN0eERwakw2dC9peHZVUHlvOC8zTVhHSHlaYzJzcFpXYWRSUEl4QUJCV2trckxScWc5SzcmI3hB&#10;O2RldUQ4MUhxZnNQNmsvbHowQ1gvQVBLbC93QXpmK3BkdnY4QWtWL2JqK2FoK0FmMUwrWGt6SFRm&#10;eW84KzMyZzZIb01QbCs2czdtMHUmI3hBO05RdXJ5N3UrRVVERzZXM1ZBcDVGdGx0YWJqcmx1RFZR&#10;akxpSjJhODJubEtIQ09iNkYvS2Z5MXEzbHJ5VmE2UHFxSWwzQkpNeEViaVImI3hBO1Nza2hjR29B&#10;L216RTFtV09USVpSNU9ScGNaaENpekRNVnlIWXE3RlhZcTdGWFlxbHV2V1dwM2RwSEhwMDR0NTFr&#10;RGx5ekpWUXJBaXEmI3hBO2c5eU0xbmF1bXo1c1lHR1hCTVN1N0kybzkxdVhvOHVPRWljZzRoU1hR&#10;V1huZUxZM3RyS0IyazVIOFJHRG10eGFidFdIK1V4eTk5LzgmI3hBO1M1VTh1alA4TWgrUGVqRS94&#10;Y0I4UXNHUGlETVA0SE15UDhvOWZBLzJmNm1nL2xmOXMvMktWNnhMK2FyS3lhUGJhSEdTS0xOZFhG&#10;MjEmI3hBO0Q0K21rQS80bG16MDR5WGVVeHJ1aUQ5NVArOWNQTHcxNkwrUDZ2MnZMdk5YNVYvbi93&#10;Q2FGYVBWUE1tbG0ySnI5VmlrdVk0ZHVnTWEmI3hBOzI0VnFlTEFuM3phNDlWQ0gweHB3WjZlVS9x&#10;TnNPay81eFIvTWFVMWsxYlNtUHZOY24vc1h5VXRhRHp0QTBwSEtuMWJtdWMxMkt1eFYmI3hBOzJL&#10;dXhWMkt1eFYyS3V4VjJLdXhWMkt1eFYyS3JaWE1jVHlCR2tLS1dFYVU1TVFLOFY1RUNwOXpoQ2w1&#10;SFAvemt6NU1ROFk5TTFKaUsmI3hBO2h3NlFJUVI4cG16WkRzdkozajhmQjE1N1JoM0ZCeS84NVA2&#10;Q09YcGFKZFBUN0hPU05hL09uS21TSFpVdjV3WW50S1BjWHJIbHZXVjEmI3hBO3ZRTlAxZFlqQXQv&#10;QWx3SVNlUlVTTFhqeW9LMCtXYTdMRGdrWTl6bjQ1OFVRZTlNc3JadXhWMkt1eFYyS3V4VjJLdXhW&#10;Mkt1eFYyS3UmI3hBO3hWMkt1eFYyS3V4VjJLdXhWMkt1eFYyS3V4VjJLdXhWMkt1eFYyS3V4VjJL&#10;dml2OHdMV0sxODg2L2J3Z0NLUFVMa0lvNkFHVmlGK2omI3hBO3BuVmFZM2ppZklQT1p4VTVlOWp2&#10;cUp6NFYrTGI4YW4rR1dHWUJyOGZqWmh3bXJmWmY1VXlOSitYUGw5bU5TTE5GK2hhcVB3R2MxcXgm&#10;I3hBOys5bDczZjZYKzdqN21WNWpON3NWZGlyc1ZkaXJzVmRpcnNWZGlyc1ZkaXJzVmRpcnNWZGly&#10;c1ZkaXJzVmRpcnNWZGlyc1ZkaXJzVmQmI3hBO2lyc1ZkaXJzVlFHdjYzWWFIbzEzcTErL0MxczR6&#10;SkllNXA5bFYveW1ORkh2azhlTXprSWptV0U1aUlKTDRoMXJWcEwzVUx6VTdvajEmI3hBOzcyYVM0&#10;a0E3dks1ZHFmU2M2a2tZNGp5ZWZqRTVKZTlKN010TGVHUmowQlAwN0RNSEVEUE1KSG9EK2h5dFFC&#10;R0FBZmFYNU5Pei9sbG8mI3hBO0pZMUloZGEreXpPQitBelY2MysrazdEU2YzUVpubUs1THNWZGly&#10;c1ZkaXJzVmRpcnNWZGlyc1ZkaXJzVmRpcnNWZGlyc1ZkaXJzVmQmI3hBO2lyc1ZkaXJzVmRpcnNW&#10;ZGlyc1ZkaXFSK2FmTy9sanl0YUc0MXEranR6U3NkdUR5bWsvMUl4OFIrZlR4T1c0c0U4aDlJYTht&#10;YU1PWmYmI3hBO0xuNXJmblJmK2NiZ1cxdXJXdWl3TldDeURWTHNPa2t6RFl0NEFiTCtPYmZCamho&#10;SDg2YnJzcG5tTy9waTh4bG1rbGJrNXFldzdEQk8mI3hBO1prYkxaQ0FpS0NJMDAvdm1IK1QvQUJH&#10;WDZYNnZnMGF2NlI3MzJUK1JqTTM1VjZHV0pKcGNpcDMyRjNNQitHYW5YLzMwdmg5d2M3UmYmI3hB&#10;OzNRL0hWbm1ZYmxPeFYyS3V4VjJLdXhWMkt1eFYyS3V4VjJLdXhWMkt1eFYyS3V4VjJLdXhWMkt1&#10;eFYyS3V4VjJLc1A4MzZYcjF4cWsmI3hBO1Z6cHRySktxd3FoZU9TS01oZ3pOKzNJaC9hemwrMmV5&#10;TlJxTTR5WXBDTlJBNWtkVDNEemR0b2RiaXg0ekdZdmZ1OXlVT2Z6VHQ2Q3omI3hBO3NKcGpTdjcr&#10;NnRnSzE2YnROK3JLOVAyWjJsSG5tLzMzKzZaWmRYcFR5eC9vKzVDWFdwZm4rWStOcG90Z2ovenpY&#10;Y01nL3dDQlJJdjEmI3hBOzV0OE9sMUkrdk1UN3NjUDEvb2NISm14bjZZQWY1MG1NYXpwbi9PVTJx&#10;STBmMXExc1ltNnBaU1FSSDZKRHlsSDBQbTN3OE1PZkZMMzgmI3hBO1A2S2NMSUpTN2g3clluL3lw&#10;ajg2V2laTGl5MDY4ZVJ1Y2x6ZG0xdUoySUpPODBxdkozN0hNczZzSHBMOGZGcUducnVRZDkrUVA1&#10;c1gmI3hBO2tZamZUTk5pVU1HQmdhM2liWUVVNUlBYWI5TUExVVIwbDluNjArQ2U4SUwvQUtGcy9O&#10;UC9BSlpMYi9wSmp5WDV5UGNmcy9XandEM2gmI3hBO010Qi81eG4vQURDZStBdjJ0YkczS3RXYjFS&#10;S1FldzRwNDVkaTEwWW02TFZtMHBtS3Q5RGZsejVUdWZLbmxPMTBPNXVFdXBiZDVXTXMmI3hBO1lJ&#10;VWlTUm5vQTIvN1dZZXB6REpNeURmcDhSaERoTEpzeDI1Mkt1eFYyS3V4VjJLdXhWMkt1eFYyS3V4&#10;VjJLdXhWMkt2LzlrPTwveG1wR0ltZzppbWFnZT4KICAgICAgICAgICAgICAgPC9yZGY6bGk+CiAg&#10;ICAgICAgICAgIDwvcmRmOkFsdD4KICAgICAgICAgPC94bXA6VGh1bWJuYWlscz4KICAgICAgICAg&#10;PHhtcE1NOkluc3RhbmNlSUQ+eG1wLmlpZDpjYTNlM2Q0OS1hYjY2LTQ2MTgtYWMwOC03ODA2OWI3&#10;OGNlOGU8L3htcE1NOkluc3RhbmNlSUQ+CiAgICAgICAgIDx4bXBNTTpEb2N1bWVudElEPnhtcC5k&#10;aWQ6Y2EzZTNkNDktYWI2Ni00NjE4LWFjMDgtNzgwNjliNzhjZThlPC94bXBNTTpEb2N1bWVudElE&#10;PgogICAgICAgICA8eG1wTU06T3JpZ2luYWxEb2N1bWVudElEPnV1aWQ6NUQyMDg5MjQ5M0JGREIx&#10;MTkxNEE4NTkwRDMxNTA4Qzg8L3htcE1NOk9yaWdpbmFsRG9jdW1lbnRJRD4KICAgICAgICAgPHht&#10;cE1NOlJlbmRpdGlvbkNsYXNzPnByb29mOnBkZjwveG1wTU06UmVuZGl0aW9uQ2xhc3M+CiAgICAg&#10;ICAgIDx4bXBNTTpEZXJpdmVkRnJvbSByZGY6cGFyc2VUeXBlPSJSZXNvdXJjZSI+CiAgICAgICAg&#10;ICAgIDxzdFJlZjppbnN0YW5jZUlEPnV1aWQ6OGExNDE3YzQtZGI5NC03ODQyLWI4YTItYTkxMDFh&#10;MWY4YzUwPC9zdFJlZjppbnN0YW5jZUlEPgogICAgICAgICAgICA8c3RSZWY6ZG9jdW1lbnRJRD54&#10;bXAuZGlkOmYyNjZiOWNiLWRlZjYtNGVhMC1hN2YxLTBhZWQ0MGY4YTVhNzwvc3RSZWY6ZG9jdW1l&#10;bnRJRD4KICAgICAgICAgICAgPHN0UmVmOm9yaWdpbmFsRG9jdW1lbnRJRD51dWlkOjVEMjA4OTI0&#10;OTNCRkRCMTE5MTRBODU5MEQzMTUwOEM4PC9zdFJlZjpvcmlnaW5hbERvY3VtZW50SUQ+CiAgICAg&#10;ICAgICAgIDxzdFJlZjpyZW5kaXRpb25DbGFzcz5wcm9vZjpwZGY8L3N0UmVmOnJlbmRpdGlvbkNs&#10;YXNzPgogICAgICAgICA8L3htcE1NOkRlcml2ZWRGcm9tPgogICAgICAgICA8eG1wTU06SGlzdG9y&#10;eT4KICAgICAgICAgICAgPHJkZjpTZXE+CiAgICAgICAgICAgICAgIDxyZGY6bGkgcmRmOnBhcnNl&#10;VHlwZT0iUmVzb3VyY2UiPgogICAgICAgICAgICAgICAgICA8c3RFdnQ6YWN0aW9uPnNhdmVkPC9z&#10;dEV2dDphY3Rpb24+CiAgICAgICAgICAgICAgICAgIDxzdEV2dDppbnN0YW5jZUlEPnhtcC5paWQ6&#10;MTFjYWZkM2ItNjkzNC00ZWUyLWFjNTktNmQ1MGU1MThhNmUwPC9zdEV2dDppbnN0YW5jZUlEPgog&#10;ICAgICAgICAgICAgICAgICA8c3RFdnQ6d2hlbj4yMDIwLTA5LTExVDExOjUyOjQzLTA0OjAwPC9z&#10;dEV2dDp3aGVuPgogICAgICAgICAgICAgICAgICA8c3RFdnQ6c29mdHdhcmVBZ2VudD5BZG9iZSBJ&#10;bGx1c3RyYXRvciAyNC4yIChNYWNpbnRvc2gpPC9zdEV2dDpzb2Z0d2FyZUFnZW50PgogICAgICAg&#10;ICAgICAgICAgICA8c3RFdnQ6Y2hhbmdlZD4vPC9zdEV2dDpjaGFuZ2VkPgogICAgICAgICAgICAg&#10;ICA8L3JkZjpsaT4KICAgICAgICAgICAgICAgPHJkZjpsaSByZGY6cGFyc2VUeXBlPSJSZXNvdXJj&#10;ZSI+CiAgICAgICAgICAgICAgICAgIDxzdEV2dDphY3Rpb24+c2F2ZWQ8L3N0RXZ0OmFjdGlvbj4K&#10;ICAgICAgICAgICAgICAgICAgPHN0RXZ0Omluc3RhbmNlSUQ+eG1wLmlpZDpjYTNlM2Q0OS1hYjY2&#10;LTQ2MTgtYWMwOC03ODA2OWI3OGNlOGU8L3N0RXZ0Omluc3RhbmNlSUQ+CiAgICAgICAgICAgICAg&#10;ICAgIDxzdEV2dDp3aGVuPjIwMjAtMDktMTRUMTU6MTA6MzgtMDQ6MDA8L3N0RXZ0OndoZW4+CiAg&#10;ICAgICAgICAgICAgICAgIDxzdEV2dDpzb2Z0d2FyZUFnZW50PkFkb2JlIElsbHVzdHJhdG9yIDI0&#10;LjMgKE1hY2ludG9zaCk8L3N0RXZ0OnNvZnR3YXJlQWdlbnQ+CiAgICAgICAgICAgICAgICAgIDxz&#10;dEV2dDpjaGFuZ2VkPi88L3N0RXZ0OmNoYW5nZWQ+CiAgICAgICAgICAgICAgIDwvcmRmOmxpPgog&#10;ICAgICAgICAgICA8L3JkZjpTZXE+CiAgICAgICAgIDwveG1wTU06SGlzdG9yeT4KICAgICAgICAg&#10;PHhtcE1NOk1hbmlmZXN0PgogICAgICAgICAgICA8cmRmOlNlcT4KICAgICAgICAgICAgICAgPHJk&#10;ZjpsaSByZGY6cGFyc2VUeXBlPSJSZXNvdXJjZSI+CiAgICAgICAgICAgICAgICAgIDxzdE1mczps&#10;aW5rRm9ybT5FbWJlZEJ5UmVmZXJlbmNlPC9zdE1mczpsaW5rRm9ybT4KICAgICAgICAgICAgICAg&#10;ICAgPHN0TWZzOnJlZmVyZW5jZSByZGY6cGFyc2VUeXBlPSJSZXNvdXJjZSI+CiAgICAgICAgICAg&#10;ICAgICAgICAgIDxzdFJlZjpmaWxlUGF0aD4vVXNlcnMvYWRldmxpbi9EZXNrdG9wL0FTUEEgRGVj&#10;ayBjb25jZXB0cy9kaGhzLWxvZ28tcmVmbGV4LWJsdWUtY215ay50aWZmPC9zdFJlZjpmaWxlUGF0&#10;aD4KICAgICAgICAgICAgICAgICAgPC9zdE1mczpyZWZlcmVuY2U+CiAgICAgICAgICAgICAgIDwv&#10;cmRmOmxpPgogICAgICAgICAgICAgICA8cmRmOmxpIHJkZjpwYXJzZVR5cGU9IlJlc291cmNlIj4K&#10;ICAgICAgICAgICAgICAgICAgPHN0TWZzOmxpbmtGb3JtPkVtYmVkQnlSZWZlcmVuY2U8L3N0TWZz&#10;OmxpbmtGb3JtPgogICAgICAgICAgICAgICAgICA8c3RNZnM6cmVmZXJlbmNlIHJkZjpwYXJzZVR5&#10;cGU9IlJlc291cmNlIj4KICAgICAgICAgICAgICAgICAgICAgPHN0UmVmOmZpbGVQYXRoPi9Wb2x1&#10;bWVzL0dGWERlc2lnbi9Qcm9qZWN0cy9DTVMvX0JyYW5kaW5nL0xvZ29zL0hIU19sb2dvIHdoaXRl&#10;LnBuZzwvc3RSZWY6ZmlsZVBhdGg+CiAgICAgICAgICAgICAgICAgICAgIDxzdFJlZjpkb2N1bWVu&#10;dElEPjA8L3N0UmVmOmRvY3VtZW50SUQ+CiAgICAgICAgICAgICAgICAgICAgIDxzdFJlZjppbnN0&#10;YW5jZUlEPjA8L3N0UmVmOmluc3RhbmNlSUQ+CiAgICAgICAgICAgICAgICAgIDwvc3RNZnM6cmVm&#10;ZXJlbmNlPgogICAgICAgICAgICAgICA8L3JkZjpsaT4KICAgICAgICAgICAgICAgPHJkZjpsaSBy&#10;ZGY6cGFyc2VUeXBlPSJSZXNvdXJjZSI+CiAgICAgICAgICAgICAgICAgIDxzdE1mczpsaW5rRm9y&#10;bT5FbWJlZEJ5UmVmZXJlbmNlPC9zdE1mczpsaW5rRm9ybT4KICAgICAgICAgICAgICAgICAgPHN0&#10;TWZzOnJlZmVyZW5jZSByZGY6cGFyc2VUeXBlPSJSZXNvdXJjZSI+CiAgICAgICAgICAgICAgICAg&#10;ICAgIDxzdFJlZjpmaWxlUGF0aD4vVXNlcnMvYWRldmxpbi9EZXNrdG9wL0FTUEEgRGVjayBjb25j&#10;ZXB0cy9kaGhzLWxvZ28tcmVmbGV4LWJsdWUtY215ay50aWZmPC9zdFJlZjpmaWxlUGF0aD4KICAg&#10;ICAgICAgICAgICAgICAgPC9zdE1mczpyZWZlcmVuY2U+CiAgICAgICAgICAgICAgIDwvcmRmOmxp&#10;PgogICAgICAgICAgICAgICA8cmRmOmxpIHJkZjpwYXJzZVR5cGU9IlJlc291cmNlIj4KICAgICAg&#10;ICAgICAgICAgICAgPHN0TWZzOmxpbmtGb3JtPkVtYmVkQnlSZWZlcmVuY2U8L3N0TWZzOmxpbmtG&#10;b3JtPgogICAgICAgICAgICAgICAgICA8c3RNZnM6cmVmZXJlbmNlIHJkZjpwYXJzZVR5cGU9IlJl&#10;c291cmNlIj4KICAgICAgICAgICAgICAgICAgICAgPHN0UmVmOmZpbGVQYXRoPi9Wb2x1bWVzL0dG&#10;WERlc2lnbi9Qcm9qZWN0cy9DTVMvX0JyYW5kaW5nL0xvZ29zL0hIU19sb2dvIHdoaXRlLnBuZzwv&#10;c3RSZWY6ZmlsZVBhdGg+CiAgICAgICAgICAgICAgICAgICAgIDxzdFJlZjpkb2N1bWVudElEPjA8&#10;L3N0UmVmOmRvY3VtZW50SUQ+CiAgICAgICAgICAgICAgICAgICAgIDxzdFJlZjppbnN0YW5jZUlE&#10;PjA8L3N0UmVmOmluc3RhbmNlSUQ+CiAgICAgICAgICAgICAgICAgIDwvc3RNZnM6cmVmZXJlbmNl&#10;PgogICAgICAgICAgICAgICA8L3JkZjpsaT4KICAgICAgICAgICAgICAgPHJkZjpsaSByZGY6cGFy&#10;c2VUeXBlPSJSZXNvdXJjZSI+CiAgICAgICAgICAgICAgICAgIDxzdE1mczpsaW5rRm9ybT5FbWJl&#10;ZEJ5UmVmZXJlbmNlPC9zdE1mczpsaW5rRm9ybT4KICAgICAgICAgICAgICAgICAgPHN0TWZzOnJl&#10;ZmVyZW5jZSByZGY6cGFyc2VUeXBlPSJSZXNvdXJjZSI+CiAgICAgICAgICAgICAgICAgICAgIDxz&#10;dFJlZjpmaWxlUGF0aD4vVXNlcnMvYWRldmxpbi9EZXNrdG9wL0FTUEEgRGVjayBjb25jZXB0cy9k&#10;aGhzLWxvZ28tcmVmbGV4LWJsdWUtY215ay50aWZmPC9zdFJlZjpmaWxlUGF0aD4KICAgICAgICAg&#10;ICAgICAgICAgPC9zdE1mczpyZWZlcmVuY2U+CiAgICAgICAgICAgICAgIDwvcmRmOmxpPgogICAg&#10;ICAgICAgICAgICA8cmRmOmxpIHJkZjpwYXJzZVR5cGU9IlJlc291cmNlIj4KICAgICAgICAgICAg&#10;ICAgICAgPHN0TWZzOmxpbmtGb3JtPkVtYmVkQnlSZWZlcmVuY2U8L3N0TWZzOmxpbmtGb3JtPgog&#10;ICAgICAgICAgICAgICAgICA8c3RNZnM6cmVmZXJlbmNlIHJkZjpwYXJzZVR5cGU9IlJlc291cmNl&#10;Ij4KICAgICAgICAgICAgICAgICAgICAgPHN0UmVmOmZpbGVQYXRoPi9Wb2x1bWVzL0dGWERlc2ln&#10;bi9Qcm9qZWN0cy9DTVMvX0JyYW5kaW5nL0xvZ29zL0hIU19sb2dvIHdoaXRlLnBuZzwvc3RSZWY6&#10;ZmlsZVBhdGg+CiAgICAgICAgICAgICAgICAgICAgIDxzdFJlZjpkb2N1bWVudElEPjA8L3N0UmVm&#10;OmRvY3VtZW50SUQ+CiAgICAgICAgICAgICAgICAgICAgIDxzdFJlZjppbnN0YW5jZUlEPjA8L3N0&#10;UmVmOmluc3RhbmNlSUQ+CiAgICAgICAgICAgICAgICAgIDwvc3RNZnM6cmVmZXJlbmNlPgogICAg&#10;ICAgICAgICAgICA8L3JkZjpsaT4KICAgICAgICAgICAgICAgPHJkZjpsaSByZGY6cGFyc2VUeXBl&#10;PSJSZXNvdXJjZSI+CiAgICAgICAgICAgICAgICAgIDxzdE1mczpsaW5rRm9ybT5FbWJlZEJ5UmVm&#10;ZXJlbmNlPC9zdE1mczpsaW5rRm9ybT4KICAgICAgICAgICAgICAgICAgPHN0TWZzOnJlZmVyZW5j&#10;ZSByZGY6cGFyc2VUeXBlPSJSZXNvdXJjZSI+CiAgICAgICAgICAgICAgICAgICAgIDxzdFJlZjpm&#10;aWxlUGF0aD4vVXNlcnMvYWRldmxpbi9EZXNrdG9wL0FTUEEgRGVjayBjb25jZXB0cy9kaGhzLWxv&#10;Z28tYmxhY2sudGlmPC9zdFJlZjpmaWxlUGF0aD4KICAgICAgICAgICAgICAgICAgPC9zdE1mczpy&#10;ZWZlcmVuY2U+CiAgICAgICAgICAgICAgIDwvcmRmOmxpPgogICAgICAgICAgICAgICA8cmRmOmxp&#10;IHJkZjpwYXJzZVR5cGU9IlJlc291cmNlIj4KICAgICAgICAgICAgICAgICAgPHN0TWZzOmxpbmtG&#10;b3JtPkVtYmVkQnlSZWZlcmVuY2U8L3N0TWZzOmxpbmtGb3JtPgogICAgICAgICAgICAgICAgICA8&#10;c3RNZnM6cmVmZXJlbmNlIHJkZjpwYXJzZVR5cGU9IlJlc291cmNlIj4KICAgICAgICAgICAgICAg&#10;ICAgICAgPHN0UmVmOmZpbGVQYXRoPi92YXIvZm9sZGVycy96NC96MDhqM2drZDc3ZDZtdzRmNHM5&#10;cHBwZ253bHcxMjQvVC9UZW1wb3JhcnlJdGVtcy8oQSBEb2N1bWVudCBCZWluZyBTYXZlZCBCeSBJ&#10;bGx1c3RyYXRvcikvOWFhdERBLnRpZjwvc3RSZWY6ZmlsZVBhdGg+CiAgICAgICAgICAgICAgICAg&#10;IDwvc3RNZnM6cmVmZXJlbmNlPgogICAgICAgICAgICAgICA8L3JkZjpsaT4KICAgICAgICAgICAg&#10;ICAgPHJkZjpsaSByZGY6cGFyc2VUeXBlPSJSZXNvdXJjZSI+CiAgICAgICAgICAgICAgICAgIDxz&#10;dE1mczpsaW5rRm9ybT5FbWJlZEJ5UmVmZXJlbmNlPC9zdE1mczpsaW5rRm9ybT4KICAgICAgICAg&#10;ICAgICAgICAgPHN0TWZzOnJlZmVyZW5jZSByZGY6cGFyc2VUeXBlPSJSZXNvdXJjZSI+CiAgICAg&#10;ICAgICAgICAgICAgICAgIDxzdFJlZjpmaWxlUGF0aD4vVXNlcnMvYWRldmxpbi9EZXNrdG9wL1Nj&#10;cmVlbiBTaG90IDIwMjAtMDktMTEgYXQgMTEuMzguNDEgQU0ucG5nPC9zdFJlZjpmaWxlUGF0aD4K&#10;ICAgICAgICAgICAgICAgICAgPC9zdE1mczpyZWZlcmVuY2U+CiAgICAgICAgICAgICAgIDwvcmRm&#10;OmxpPgogICAgICAgICAgICAgICA8cmRmOmxpIHJkZjpwYXJzZVR5cGU9IlJlc291cmNlIj4KICAg&#10;ICAgICAgICAgICAgICAgPHN0TWZzOmxpbmtGb3JtPkVtYmVkQnlSZWZlcmVuY2U8L3N0TWZzOmxp&#10;bmtGb3JtPgogICAgICAgICAgICAgICAgICA8c3RNZnM6cmVmZXJlbmNlIHJkZjpwYXJzZVR5cGU9&#10;IlJlc291cmNlIj4KICAgICAgICAgICAgICAgICAgICAgPHN0UmVmOmZpbGVQYXRoPi9Wb2x1bWVz&#10;L0dGWERlc2lnbi9Qcm9qZWN0cy9DTVMvX0JyYW5kaW5nL0xvZ29zL3NlYWxfay5naWY8L3N0UmVm&#10;OmZpbGVQYXRoPgogICAgICAgICAgICAgICAgICAgICA8c3RSZWY6ZG9jdW1lbnRJRD4wPC9zdFJl&#10;Zjpkb2N1bWVudElEPgogICAgICAgICAgICAgICAgICAgICA8c3RSZWY6aW5zdGFuY2VJRD4wPC9z&#10;dFJlZjppbnN0YW5jZUlEPgogICAgICAgICAgICAgICAgICA8L3N0TWZzOnJlZmVyZW5jZT4KICAg&#10;ICAgICAgICAgICAgPC9yZGY6bGk+CiAgICAgICAgICAgICAgIDxyZGY6bGkgcmRmOnBhcnNlVHlw&#10;ZT0iUmVzb3VyY2UiPgogICAgICAgICAgICAgICAgICA8c3RNZnM6bGlua0Zvcm0+RW1iZWRCeVJl&#10;ZmVyZW5jZTwvc3RNZnM6bGlua0Zvcm0+CiAgICAgICAgICAgICAgICAgIDxzdE1mczpyZWZlcmVu&#10;Y2UgcmRmOnBhcnNlVHlwZT0iUmVzb3VyY2UiPgogICAgICAgICAgICAgICAgICAgICA8c3RSZWY6&#10;ZmlsZVBhdGg+L1ZvbHVtZXMvR0ZYRGVzaWduL1Byb2plY3RzL0NNUy9fQnJhbmRpbmcvTG9nb3Mv&#10;c2VhbF9ibHVlX2dvbGQuZ2lmPC9zdFJlZjpmaWxlUGF0aD4KICAgICAgICAgICAgICAgICAgICAg&#10;PHN0UmVmOmRvY3VtZW50SUQ+MDwvc3RSZWY6ZG9jdW1lbnRJRD4KICAgICAgICAgICAgICAgICAg&#10;ICAgPHN0UmVmOmluc3RhbmNlSUQ+MDwvc3RSZWY6aW5zdGFuY2VJRD4KICAgICAgICAgICAgICAg&#10;ICAgPC9zdE1mczpyZWZlcmVuY2U+CiAgICAgICAgICAgICAgIDwvcmRmOmxpPgogICAgICAgICAg&#10;ICA8L3JkZjpTZXE+CiAgICAgICAgIDwveG1wTU06TWFuaWZlc3Q+CiAgICAgICAgIDx4bXBNTTpJ&#10;bmdyZWRpZW50cz4KICAgICAgICAgICAgPHJkZjpCYWc+CiAgICAgICAgICAgICAgIDxyZGY6bGkg&#10;cmRmOnBhcnNlVHlwZT0iUmVzb3VyY2UiPgogICAgICAgICAgICAgICAgICA8c3RSZWY6ZmlsZVBh&#10;dGg+L1VzZXJzL2FkZXZsaW4vRGVza3RvcC9BU1BBIERlY2sgY29uY2VwdHMvZGhocy1sb2dvLXJl&#10;ZmxleC1ibHVlLWNteWsudGlmZjwvc3RSZWY6ZmlsZVBhdGg+CiAgICAgICAgICAgICAgIDwvcmRm&#10;OmxpPgogICAgICAgICAgICAgICA8cmRmOmxpIHJkZjpwYXJzZVR5cGU9IlJlc291cmNlIj4KICAg&#10;ICAgICAgICAgICAgICAgPHN0UmVmOmZpbGVQYXRoPi9Wb2x1bWVzL0dGWERlc2lnbi9Qcm9qZWN0&#10;cy9DTVMvX0JyYW5kaW5nL0xvZ29zL0hIU19sb2dvIHdoaXRlLnBuZzwvc3RSZWY6ZmlsZVBhdGg+&#10;CiAgICAgICAgICAgICAgICAgIDxzdFJlZjpkb2N1bWVudElEPjA8L3N0UmVmOmRvY3VtZW50SUQ+&#10;CiAgICAgICAgICAgICAgICAgIDxzdFJlZjppbnN0YW5jZUlEPjA8L3N0UmVmOmluc3RhbmNlSUQ+&#10;CiAgICAgICAgICAgICAgIDwvcmRmOmxpPgogICAgICAgICAgICAgICA8cmRmOmxpIHJkZjpwYXJz&#10;ZVR5cGU9IlJlc291cmNlIj4KICAgICAgICAgICAgICAgICAgPHN0UmVmOmZpbGVQYXRoPi9Vc2Vy&#10;cy9hZGV2bGluL0Rlc2t0b3AvQVNQQSBEZWNrIGNvbmNlcHRzL2RoaHMtbG9nby1yZWZsZXgtYmx1&#10;ZS1jbXlrLnRpZmY8L3N0UmVmOmZpbGVQYXRoPgogICAgICAgICAgICAgICA8L3JkZjpsaT4KICAg&#10;ICAgICAgICAgICAgPHJkZjpsaSByZGY6cGFyc2VUeXBlPSJSZXNvdXJjZSI+CiAgICAgICAgICAg&#10;ICAgICAgIDxzdFJlZjpmaWxlUGF0aD4vVm9sdW1lcy9HRlhEZXNpZ24vUHJvamVjdHMvQ01TL19C&#10;cmFuZGluZy9Mb2dvcy9ISFNfbG9nbyB3aGl0ZS5wbmc8L3N0UmVmOmZpbGVQYXRoPgogICAgICAg&#10;ICAgICAgICAgICA8c3RSZWY6ZG9jdW1lbnRJRD4wPC9zdFJlZjpkb2N1bWVudElEPgogICAgICAg&#10;ICAgICAgICAgICA8c3RSZWY6aW5zdGFuY2VJRD4wPC9zdFJlZjppbnN0YW5jZUlEPgogICAgICAg&#10;ICAgICAgICA8L3JkZjpsaT4KICAgICAgICAgICAgICAgPHJkZjpsaSByZGY6cGFyc2VUeXBlPSJS&#10;ZXNvdXJjZSI+CiAgICAgICAgICAgICAgICAgIDxzdFJlZjpmaWxlUGF0aD4vVXNlcnMvYWRldmxp&#10;bi9EZXNrdG9wL0FTUEEgRGVjayBjb25jZXB0cy9kaGhzLWxvZ28tcmVmbGV4LWJsdWUtY215ay50&#10;aWZmPC9zdFJlZjpmaWxlUGF0aD4KICAgICAgICAgICAgICAgPC9yZGY6bGk+CiAgICAgICAgICAg&#10;ICAgIDxyZGY6bGkgcmRmOnBhcnNlVHlwZT0iUmVzb3VyY2UiPgogICAgICAgICAgICAgICAgICA8&#10;c3RSZWY6ZmlsZVBhdGg+L1ZvbHVtZXMvR0ZYRGVzaWduL1Byb2plY3RzL0NNUy9fQnJhbmRpbmcv&#10;TG9nb3MvSEhTX2xvZ28gd2hpdGUucG5nPC9zdFJlZjpmaWxlUGF0aD4KICAgICAgICAgICAgICAg&#10;ICAgPHN0UmVmOmRvY3VtZW50SUQ+MDwvc3RSZWY6ZG9jdW1lbnRJRD4KICAgICAgICAgICAgICAg&#10;ICAgPHN0UmVmOmluc3RhbmNlSUQ+MDwvc3RSZWY6aW5zdGFuY2VJRD4KICAgICAgICAgICAgICAg&#10;PC9yZGY6bGk+CiAgICAgICAgICAgICAgIDxyZGY6bGkgcmRmOnBhcnNlVHlwZT0iUmVzb3VyY2Ui&#10;PgogICAgICAgICAgICAgICAgICA8c3RSZWY6ZmlsZVBhdGg+L1VzZXJzL2FkZXZsaW4vRGVza3Rv&#10;cC9BU1BBIERlY2sgY29uY2VwdHMvZGhocy1sb2dvLWJsYWNrLnRpZjwvc3RSZWY6ZmlsZVBhdGg+&#10;CiAgICAgICAgICAgICAgIDwvcmRmOmxpPgogICAgICAgICAgICAgICA8cmRmOmxpIHJkZjpwYXJz&#10;ZVR5cGU9IlJlc291cmNlIj4KICAgICAgICAgICAgICAgICAgPHN0UmVmOmZpbGVQYXRoPi92YXIv&#10;Zm9sZGVycy96NC96MDhqM2drZDc3ZDZtdzRmNHM5cHBwZ253bHcxMjQvVC9UZW1wb3JhcnlJdGVt&#10;cy8oQSBEb2N1bWVudCBCZWluZyBTYXZlZCBCeSBJbGx1c3RyYXRvcikvOWFhdERBLnRpZjwvc3RS&#10;ZWY6ZmlsZVBhdGg+CiAgICAgICAgICAgICAgIDwvcmRmOmxpPgogICAgICAgICAgICAgICA8cmRm&#10;OmxpIHJkZjpwYXJzZVR5cGU9IlJlc291cmNlIj4KICAgICAgICAgICAgICAgICAgPHN0UmVmOmZp&#10;bGVQYXRoPi9Vc2Vycy9hZGV2bGluL0Rlc2t0b3AvU2NyZWVuIFNob3QgMjAyMC0wOS0xMSBhdCAx&#10;MS4zOC40MSBBTS5wbmc8L3N0UmVmOmZpbGVQYXRoPgogICAgICAgICAgICAgICA8L3JkZjpsaT4K&#10;ICAgICAgICAgICAgICAgPHJkZjpsaSByZGY6cGFyc2VUeXBlPSJSZXNvdXJjZSI+CiAgICAgICAg&#10;ICAgICAgICAgIDxzdFJlZjpmaWxlUGF0aD4vVm9sdW1lcy9HRlhEZXNpZ24vUHJvamVjdHMvQ01T&#10;L19CcmFuZGluZy9Mb2dvcy9zZWFsX2suZ2lmPC9zdFJlZjpmaWxlUGF0aD4KICAgICAgICAgICAg&#10;ICAgICAgPHN0UmVmOmRvY3VtZW50SUQ+MDwvc3RSZWY6ZG9jdW1lbnRJRD4KICAgICAgICAgICAg&#10;ICAgICAgPHN0UmVmOmluc3RhbmNlSUQ+MDwvc3RSZWY6aW5zdGFuY2VJRD4KICAgICAgICAgICAg&#10;ICAgPC9yZGY6bGk+CiAgICAgICAgICAgICAgIDxyZGY6bGkgcmRmOnBhcnNlVHlwZT0iUmVzb3Vy&#10;Y2UiPgogICAgICAgICAgICAgICAgICA8c3RSZWY6ZmlsZVBhdGg+L1ZvbHVtZXMvR0ZYRGVzaWdu&#10;L1Byb2plY3RzL0NNUy9fQnJhbmRpbmcvTG9nb3Mvc2VhbF9ibHVlX2dvbGQuZ2lmPC9zdFJlZjpm&#10;aWxlUGF0aD4KICAgICAgICAgICAgICAgICAgPHN0UmVmOmRvY3VtZW50SUQ+MDwvc3RSZWY6ZG9j&#10;dW1lbnRJRD4KICAgICAgICAgICAgICAgICAgPHN0UmVmOmluc3RhbmNlSUQ+MDwvc3RSZWY6aW5z&#10;dGFuY2VJRD4KICAgICAgICAgICAgICAgPC9yZGY6bGk+CiAgICAgICAgICAgIDwvcmRmOkJhZz4K&#10;ICAgICAgICAgPC94bXBNTTpJbmdyZWRpZW50cz4KICAgICAgICAgPGlsbHVzdHJhdG9yOlN0YXJ0&#10;dXBQcm9maWxlPlByaW50PC9pbGx1c3RyYXRvcjpTdGFydHVwUHJvZmlsZT4KICAgICAgICAgPGls&#10;bHVzdHJhdG9yOkNyZWF0b3JTdWJUb29sPkFkb2JlIElsbHVzdHJhdG9yPC9pbGx1c3RyYXRvcjpD&#10;cmVhdG9yU3ViVG9vbD4KICAgICAgICAgPHBkZjpQcm9kdWNlcj5BZG9iZSBQREYgbGlicmFyeSAx&#10;NS4wMDwvcGRmOlByb2R1Y2VyPgogICAgICA8L3JkZjpEZXNjcmlwdGlvbj4KICAgPC9yZGY6UkRG&#10;Pgo8L3g6eG1wbWV0YT4KICAgICAgICAgICAgICAgICAgICAgICAgICAgICAgICAgICAgICAgICAg&#10;ICAgICAgICAgICAgICAgICAgICAgICAgICAgICAgICAgICAgICAgICAgICAgICAgICAgICAgICAg&#10;IAogICAgICAgICAgICAgICAgICAgICAgICAgICAgICAgICAgICAgICAgICAgICAgICAgICAgICAg&#10;ICAgICAgICAgICAgICAgICAgICAgICAgICAgICAgICAgICAgICAgICAgICAgCiAgICAgICAgICAg&#10;ICAgICAgICAgICAgICAgICAgICAgICAgICAgICAgICAgICAgICAgICAgICAgICAgICAgICAgICAg&#10;ICAgICAgICAgICAgICAgICAgICAgICAgICAgICAgICAKICAgICAgICAgICAgICAgICAgICAgICAg&#10;ICAgICAgICAgICAgICAgICAgICAgICAgICAgICAgICAgICAgICAgICAgICAgICAgICAgICAgICAg&#10;ICAgICAgICAgICAgICAgICAgIAogICAgICAgICAgICAgICAgICAgICAgICAgICAgICAgICAgICAg&#10;ICAgICAgICAgICAgICAgICAgICAgICAgICAgICAgICAgICAgICAgICAgICAgICAgICAgICAgICAg&#10;ICAgICAgCiAgICAgICAgICAgICAgICAgICAgICAgICAgICAgICAgICAgICAgICAgICAgICAgICAg&#10;ICAgICAgICAgICAgICAgICAgICAgICAgICAgICAgICAgICAgICAgICAgICAgICAgICAKICAgICAg&#10;ICAgICAgICAgICAgICAgICAgICAgICAgICAgICAgICAgICAgICAgICAgICAgICAgICAgICAgICAg&#10;ICAgICAgICAgICAgICAgICAgICAgICAgICAgICAgICAgICAgIAogICAgICAgICAgICAgICAgICAg&#10;ICAgICAgICAgICAgICAgICAgICAgICAgICAgICAgICAgICAgICAgICAgICAgICAgICAgICAgICAg&#10;ICAgICAgICAgICAgICAgICAgICAgICAgCiAgICAgICAgICAgICAgICAgICAgICAgICAgICAgICAg&#10;ICAgICAgICAgICAgICAgICAgICAgICAgICAgICAgICAgICAgICAgICAgICAgICAgICAgICAgICAg&#10;ICAgICAgICAgICAKICAgICAgICAgICAgICAgICAgICAgICAgICAgICAgICAgICAgICAgICAgICAg&#10;ICAgICAgICAgICAgICAgICAgICAgICAgICAgICAgICAgICAgICAgICAgICAgICAgICAgICAgIAog&#10;ICAgICAgICAgICAgICAgICAgICAgICAgICAgICAgICAgICAgICAgICAgICAgICAgICAgICAgICAg&#10;ICAgICAgICAgICAgICAgICAgICAgICAgICAgICAgICAgICAgICAgICAgCiAgICAgICAgICAgICAg&#10;ICAgICAgICAgICAgICAgICAgICAgICAgICAgICAgICAgICAgICAgICAgICAgICAgICAgICAgICAg&#10;ICAgICAgICAgICAgICAgICAgICAgICAgICAgICAKICAgICAgICAgICAgICAgICAgICAgICAgICAg&#10;ICAgICAgICAgICAgICAgICAgICAgICAgICAgICAgICAgICAgICAgICAgICAgICAgICAgICAgICAg&#10;ICAgICAgICAgICAgICAgIAogICAgICAgICAgICAgICAgICAgICAgICAgICAgICAgICAgICAgICAg&#10;ICAgICAgICAgICAgICAgICAgICAgICAgICAgICAgICAgICAgICAgICAgICAgICAgICAgICAgICAg&#10;ICAgCiAgICAgICAgICAgICAgICAgICAgICAgICAgICAgICAgICAgICAgICAgICAgICAgICAgICAg&#10;ICAgICAgICAgICAgICAgICAgICAgICAgICAgICAgICAgICAgICAgICAgICAgICAKICAgICAgICAg&#10;ICAgICAgICAgICAgICAgICAgICAgICAgICAgICAgICAgICAgICAgICAgICAgICAgICAgICAgICAg&#10;ICAgICAgICAgICAgICAgICAgICAgICAgICAgICAgICAgIAogICAgICAgICAgICAgICAgICAgICAg&#10;ICAgICAgICAgICAgICAgICAgICAgICAgICAgICAgICAgICAgICAgICAgICAgICAgICAgICAgICAg&#10;ICAgICAgICAgICAgICAgICAgICAgCiAgICAgICAgICAgICAgICAgICAgICAgICAgICAgICAgICAg&#10;ICAgICAgICAgICAgICAgICAgICAgICAgICAgICAgICAgICAgICAgICAgICAgICAgICAgICAgICAg&#10;ICAgICAgICAKICAgICAgICAgICAgICAgICAgICAgICAgICAgICAgICAgICAgICAgICAgICAgICAg&#10;ICAgICAgICAgICAgICAgICAgICAgICAgICAgICAgICAgICAgICAgICAgICAgICAgICAgIAogICAg&#10;ICAgICAgICAgICAgICAgICAgICAgICAgICAgICAgICAgICAgICAgICAgICAgICAgICAgICAgICAg&#10;ICAgICAgICAgICAgICAgICAgICAgICAgICAgICAgICAgICAgICAgCiAgICAgICAgICAgICAgICAg&#10;ICAgICAgICAgIAo8P3hwYWNrZXQgZW5kPSJ3Ij8+/+IPrElDQ19QUk9GSUxFAAEBAAAPnGFwcGwC&#10;EAAAbW50clJHQiBYWVogB+QAAQAfAA8ACQAJYWNzcEFQUEwAAAAAQVBQTAAAAAAAAAAAAAAAAAAA&#10;AAAAAPbWAAEAAAAA0y1hcHBsAAAAAAAAAAAAAAAAAAAAAAAAAAAAAAAAAAAAAAAAAAAAAAAAAAAA&#10;AAAAAAAAAAARZGVzYwAAAVAAAABiZHNjbQAAAbQAAASEY3BydAAABjgAAAAjd3RwdAAABlwAAAAU&#10;clhZWgAABnAAAAAUZ1hZWgAABoQAAAAUYlhZWgAABpgAAAAUclRSQwAABqwAAAgMYWFyZwAADrgA&#10;AAAgdmNndAAADtgAAAAwbmRpbgAADwgAAAA+Y2hhZAAAD0gAAAAsbW1vZAAAD3QAAAAoYlRSQwAA&#10;BqwAAAgMZ1RSQwAABqwAAAgMYWFiZwAADrgAAAAgYWFnZwAADrgAAAAgZGVzYwAAAAAAAAAIRGlz&#10;cGxheQAAAAAAAAAAAAAAAAAAAAAAAAAAAAAAAAAAAAAAAAAAAAAAAAAAAAAAAAAAAAAAAAAAAAAA&#10;AAAAAAAAAAAAAAAAAAAAAAAAAAAAAAAAAAAAAG1sdWMAAAAAAAAAJgAAAAxockhSAAAAFAAAAdhr&#10;b0tSAAAADAAAAexuYk5PAAAAEgAAAfhpZAAAAAAAEgAAAgpodUhVAAAAFAAAAhxjc0NaAAAAFgAA&#10;AjBkYURLAAAAHAAAAkZubE5MAAAAFgAAAmJmaUZJAAAAEAAAAnhpdElUAAAAFAAAAohlc0VTAAAA&#10;EgAAApxyb1JPAAAAEgAAApxmckNBAAAAFgAAAq5hcgAAAAAAFAAAAsR1a1VBAAAAHAAAAthoZUlM&#10;AAAAFgAAAvR6aFRXAAAADAAAAwp2aVZOAAAADgAAAxZza1NLAAAAFgAAAyR6aENOAAAADAAAAwpy&#10;dVJVAAAAJAAAAzplbkdCAAAAFAAAA15mckZSAAAAFgAAA3JtcwAAAAAAEgAAA4hoaUlOAAAAEgAA&#10;A5p0aFRIAAAADAAAA6xjYUVTAAAAGAAAA7hlbkFVAAAAFAAAA15lc1hMAAAAEgAAApxkZURFAAAA&#10;EAAAA9BlblVTAAAAEgAAA+BwdEJSAAAAGAAAA/JwbFBMAAAAEgAABAplbEdSAAAAIgAABBxzdlNF&#10;AAAAEAAABD50clRSAAAAFAAABE5wdFBUAAAAFgAABGJqYUpQAAAADAAABHgATABDAEQAIAB1ACAA&#10;YgBvAGoAac7st+wAIABMAEMARABGAGEAcgBnAGUALQBMAEMARABMAEMARAAgAFcAYQByAG4AYQBT&#10;AHoA7QBuAGUAcwAgAEwAQwBEAEIAYQByAGUAdgBuAP0AIABMAEMARABMAEMARAAtAGYAYQByAHYA&#10;ZQBzAGsA5gByAG0ASwBsAGUAdQByAGUAbgAtAEwAQwBEAFYA5AByAGkALQBMAEMARABMAEMARAAg&#10;AGMAbwBsAG8AcgBpAEwAQwBEACAAYwBvAGwAbwByAEEAQwBMACAAYwBvAHUAbABlAHUAciAPAEwA&#10;QwBEACAGRQZEBkgGRgYpBBoEPgQ7BEwEPgRABD4EMgQ4BDkAIABMAEMARCAPAEwAQwBEACAF5gXR&#10;BeIF1QXgBdlfaYJyACAATABDAEQATABDAEQAIABNAOAAdQBGAGEAcgBlAGIAbgD9ACAATABDAEQE&#10;JgQyBDUEQgQ9BD4EOQAgBBYEGgAtBDQEOARBBD8EOwQ1BDkAQwBvAGwAbwB1AHIAIABMAEMARABM&#10;AEMARAAgAGMAbwB1AGwAZQB1AHIAVwBhAHIAbgBhACAATABDAEQJMAkCCRcJQAkoACAATABDAEQA&#10;TABDAEQAIA4qDjUATABDAEQAIABlAG4AIABjAG8AbABvAHIARgBhAHIAYgAtAEwAQwBEAEMAbwBs&#10;AG8AcgAgAEwAQwBEAEwAQwBEACAAQwBvAGwAbwByAGkAZABvAEsAbwBsAG8AcgAgAEwAQwBEA4gD&#10;swPHA8EDyQO8A7cAIAO/A7gDzAO9A7cAIABMAEMARABGAOQAcgBnAC0ATABDAEQAUgBlAG4AawBs&#10;AGkAIABMAEMARABMAEMARAAgAGEAIABDAG8AcgBlAHMwqzDpMPwATABDAER0ZXh0AAAAAENvcHly&#10;aWdodCBBcHBsZSBJbmMuLCAyMDIwAABYWVogAAAAAAAA8xYAAQAAAAEWylhZWiAAAAAAAACC9AAA&#10;PWT///+8WFlaIAAAAAAAAEwkAAC0hQAACuZYWVogAAAAAAAAJ74AAA4XAADIi2N1cnYAAAAAAAAE&#10;AAAAAAUACgAPABQAGQAeACMAKAAtADIANgA7AEAARQBKAE8AVABZAF4AYwBoAG0AcgB3AHwAgQCG&#10;AIsAkACVAJoAnwCjAKgArQCyALcAvADBAMYAywDQANUA2wDgAOUA6wDwAPYA+wEBAQcBDQETARkB&#10;HwElASsBMgE4AT4BRQFMAVIBWQFgAWcBbgF1AXwBgwGLAZIBmgGhAakBsQG5AcEByQHRAdkB4QHp&#10;AfIB+gIDAgwCFAIdAiYCLwI4AkECSwJUAl0CZwJxAnoChAKOApgCogKsArYCwQLLAtUC4ALrAvUD&#10;AAMLAxYDIQMtAzgDQwNPA1oDZgNyA34DigOWA6IDrgO6A8cD0wPgA+wD+QQGBBMEIAQtBDsESARV&#10;BGMEcQR+BIwEmgSoBLYExATTBOEE8AT+BQ0FHAUrBToFSQVYBWcFdwWGBZYFpgW1BcUF1QXlBfYG&#10;BgYWBicGNwZIBlkGagZ7BowGnQavBsAG0QbjBvUHBwcZBysHPQdPB2EHdAeGB5kHrAe/B9IH5Qf4&#10;CAsIHwgyCEYIWghuCIIIlgiqCL4I0gjnCPsJEAklCToJTwlkCXkJjwmkCboJzwnlCfsKEQonCj0K&#10;VApqCoEKmAquCsUK3ArzCwsLIgs5C1ELaQuAC5gLsAvIC+EL+QwSDCoMQwxcDHUMjgynDMAM2Qzz&#10;DQ0NJg1ADVoNdA2ODakNww3eDfgOEw4uDkkOZA5/DpsOtg7SDu4PCQ8lD0EPXg96D5YPsw/PD+wQ&#10;CRAmEEMQYRB+EJsQuRDXEPURExExEU8RbRGMEaoRyRHoEgcSJhJFEmQShBKjEsMS4xMDEyMTQxNj&#10;E4MTpBPFE+UUBhQnFEkUahSLFK0UzhTwFRIVNBVWFXgVmxW9FeAWAxYmFkkWbBaPFrIW1hb6Fx0X&#10;QRdlF4kXrhfSF/cYGxhAGGUYihivGNUY+hkgGUUZaxmRGbcZ3RoEGioaURp3Gp4axRrsGxQbOxtj&#10;G4obshvaHAIcKhxSHHscoxzMHPUdHh1HHXAdmR3DHeweFh5AHmoelB6+HukfEx8+H2kflB+/H+og&#10;FSBBIGwgmCDEIPAhHCFIIXUhoSHOIfsiJyJVIoIiryLdIwojOCNmI5QjwiPwJB8kTSR8JKsk2iUJ&#10;JTglaCWXJccl9yYnJlcmhya3JugnGCdJJ3onqyfcKA0oPyhxKKIo1CkGKTgpaymdKdAqAio1Kmgq&#10;myrPKwIrNitpK50r0SwFLDksbiyiLNctDC1BLXYtqy3hLhYuTC6CLrcu7i8kL1ovkS/HL/4wNTBs&#10;MKQw2zESMUoxgjG6MfIyKjJjMpsy1DMNM0YzfzO4M/E0KzRlNJ402DUTNU01hzXCNf02NzZyNq42&#10;6TckN2A3nDfXOBQ4UDiMOMg5BTlCOX85vDn5OjY6dDqyOu87LTtrO6o76DwnPGU8pDzjPSI9YT2h&#10;PeA+ID5gPqA+4D8hP2E/oj/iQCNAZECmQOdBKUFqQaxB7kIwQnJCtUL3QzpDfUPARANER0SKRM5F&#10;EkVVRZpF3kYiRmdGq0bwRzVHe0fASAVIS0iRSNdJHUljSalJ8Eo3Sn1KxEsMS1NLmkviTCpMcky6&#10;TQJNSk2TTdxOJU5uTrdPAE9JT5NP3VAnUHFQu1EGUVBRm1HmUjFSfFLHUxNTX1OqU/ZUQlSPVNtV&#10;KFV1VcJWD1ZcVqlW91dEV5JX4FgvWH1Yy1kaWWlZuFoHWlZaplr1W0VblVvlXDVchlzWXSddeF3J&#10;XhpebF69Xw9fYV+zYAVgV2CqYPxhT2GiYfViSWKcYvBjQ2OXY+tkQGSUZOllPWWSZedmPWaSZuhn&#10;PWeTZ+loP2iWaOxpQ2maafFqSGqfavdrT2una/9sV2yvbQhtYG25bhJua27Ebx5veG/RcCtwhnDg&#10;cTpxlXHwcktypnMBc11zuHQUdHB0zHUodYV14XY+dpt2+HdWd7N4EXhueMx5KnmJeed6RnqlewR7&#10;Y3vCfCF8gXzhfUF9oX4BfmJ+wn8jf4R/5YBHgKiBCoFrgc2CMIKSgvSDV4O6hB2EgITjhUeFq4YO&#10;hnKG14c7h5+IBIhpiM6JM4mZif6KZIrKizCLlov8jGOMyo0xjZiN/45mjs6PNo+ekAaQbpDWkT+R&#10;qJIRknqS45NNk7aUIJSKlPSVX5XJljSWn5cKl3WX4JhMmLiZJJmQmfyaaJrVm0Kbr5wcnImc951k&#10;ndKeQJ6unx2fi5/6oGmg2KFHobaiJqKWowajdqPmpFakx6U4pammGqaLpv2nbqfgqFKoxKk3qamq&#10;HKqPqwKrdavprFys0K1ErbiuLa6hrxavi7AAsHWw6rFgsdayS7LCszizrrQltJy1E7WKtgG2ebbw&#10;t2i34LhZuNG5SrnCuju6tbsuu6e8IbybvRW9j74KvoS+/796v/XAcMDswWfB48JfwtvDWMPUxFHE&#10;zsVLxcjGRsbDx0HHv8g9yLzJOsm5yjjKt8s2y7bMNcy1zTXNtc42zrbPN8+40DnQutE80b7SP9LB&#10;00TTxtRJ1MvVTtXR1lXW2Ndc1+DYZNjo2WzZ8dp22vvbgNwF3IrdEN2W3hzeot8p36/gNuC94UTh&#10;zOJT4tvjY+Pr5HPk/OWE5g3mlucf56noMui86Ubp0Opb6uXrcOv77IbtEe2c7ijutO9A78zwWPDl&#10;8XLx//KM8xnzp/Q09ML1UPXe9m32+/eK+Bn4qPk4+cf6V/rn+3f8B/yY/Sn9uv5L/tz/bf//cGFy&#10;YQAAAAAAAwAAAAJmZgAA8qcAAA1ZAAAT0AAAClt2Y2d0AAAAAAAAAAEAAQAAAAAAAAABAAAAAQAA&#10;AAAAAAABAAAAAQAAAAAAAAABAABuZGluAAAAAAAAADYAAK4AAABSAAAAQ8AAALDAAAAmgAAADUAA&#10;AFAAAABUQAACMzMAAjMzAAIzMwAAAAAAAAAAc2YzMgAAAAAAAQxyAAAF+P//8x0AAAe6AAD9cv//&#10;+53///2kAAAD2QAAwHFtbW9kAAAAAAAABhAAAKA+AAAAANUYZIAAAAAAAAAAAAAAAAAAAAAA/+4A&#10;DkFkb2JlAGTAAAAAAf/bAIQAAQEBAQEBAQEBAQEBAQEBAQEBAQEBAQEBAQEBAQEBAQEBAQEBAQEB&#10;AQEBAQICAgICAgICAgICAwMDAwMDAwMDAwEBAQEBAQECAQECAgIBAgIDAwMDAwMDAwMDAwMDAwMD&#10;AwMDAwMDAwMDAwMDAwMDAwMDAwMDAwMDAwMDAwMDAwMD/8AAEQgC0An3AwERAAIRAQMRAf/EAPAA&#10;AQABBAMBAQEAAAAAAAAAAAAHBQYJCwQICgMBAgEBAAICAwEBAQAAAAAAAAAAAAYHBQgDBAkCAQoQ&#10;AQAABQIDAQwHAgsECAUCBwABAgMEBQYHERIIITETo9MUVBXWlxhYCUFRItSWF1dhMnFCUiMzJLUW&#10;djcKgaFicpFzkyU1ldVWkkNTYzSisoOzw0Qmd0gRAQABAgMCBgoOBQgIBAQGAwABAgMRBAUhBjFB&#10;0RIUB1FhcaFSkhNT0wiBkSIyQpNUlBVVlRZWF7FiciMJgqIzQ7O0dTaywtJzJDR2N/DBY6Thg8Ml&#10;o0Rk1DUY8XQm/9oADAMBAAIRAxEAPwD38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xhdbvzEdM9Nu+HSb0v6OrYvPb29R2/uyGlM1jK00l1R0Ds/qzdPTemtU6ly9tTnhUky+qcfcXWO&#10;wtKaMvCp3+8jGMLWSlXsrczq/wAzvFouq7y5uKrejadkMzXTPB5W/RZrroopnwaJimu5PY5tHwpm&#10;mB71b6WND1XTtBy0016rns5Yoqjh8nZru0011THZrjGmiOzjV8HCcnqtU8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dKevjr&#10;a266Dun3UW8mtZrbK6hrd8wO2WgvLJbXI6+11dW9SpjsRQjCE9a3xFjLJG6yd3LJNC0sqc0YQmqz&#10;UaVSZbi7mahvxr1vSMnjTl491eu4YxatxO2qezVPvaKfhVTHBETMRbe/erJbo6NXqeawqvT7m1bx&#10;wm5cmNkdyOGqeKmOzhE667UPVVvVqzqftusDU2p5M7vhZbp6a3etM7k7Ond4221To3N4vN6Vs6OH&#10;qzTWtPTWn5sLaWlpj4fzFGwt6dCWEJJYPQHL7r6Nld2p3Sy1vmaLOVrsTTTOEzRcpqprnncPPq51&#10;VVVXDNUzVwtLL28OqZjXo3lv3OfqsZim9FUxjEV0VRVRHN4ObTzYiKeCKYiOBtJ3mY38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R7uvupoLZDbfWW7W6Go7HSegdA4K71DqfP5CeMKNnYWkJZZaVGlJCave5G/uqlO2tLWjLPcXd&#10;3Wp0KMk9WpJLHv6Xpme1rUbOlaZbqu5+/XFFFMcMzPeiIjGaqp2U0xNUzERMulqOoZPSsjd1HP1x&#10;bydmiaqqp4oj9MzOyIjbMzEREzMNcR8xfrz198wDqByu6GoYXuD2+0/C705s5t5VrSzW+i9FQuu+&#10;yVbynQq1bW41fqapSku8xdyzVI1a/JQpz+S2trTp+hfV9uNkdw9Bp0zL82vP3MK8xd47lzDix2xb&#10;o97bp2YRjVMc6qqZ0l313uzm+Os1Z+9jRkqMabNvwKMePimurhrnjnCInm00xHQZOkQbbJ5VvRY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B861ajb0atxcVadChQpz1q9etPLSo0aNKWM9SrVqTxlkp06cksYzTRjCEIQ4xfsRNUxT&#10;TGNU8EPyZimMZ2RDwZfOr+aTcdY+5FbYjZjNzw6Y9rc5U5MpYXE8KW8musdGvaXOs7iajU7zX0Zh&#10;5p56OAocJoVpYz5CpNGa4oUbTeLqc6sqd0dOjXNYo/8A+kzVHvZj/l7c4TFuOOLlWybs8Wy3Hvap&#10;r1G60d/53mz06Rpdf/2HL18MT/TXI2TXP6lPBbjj21zwxFOB5eKowG2yeVb0W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eTb58&#10;3zVJLKjqboT6edRyT3txJXxHUjrrC3kY+Q0ZoQkudmsNf2tXljd3EsZpNTTSxj3qT/uyaPPNfUqe&#10;03Ud1YTXVb331+37iMKspaqjhnizFUTxR/U9n+kjZzJnXfrd6weZFzdLRa/dzszNymeDs2aZjjn+&#10;t7H9Hw8+I8iza5riAA22Tyreiw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DBN86D5qFn0Y7e1Nj9l85bV+qDcrC1Y0r2zqULmOzO&#10;jb+Sa3m1pkpIxnlp6uy8sZ5MDazyx5IyT31aEKdKhSu7u6nurGvfDPxrWsUTG7WWr4JxjpFyNvk4&#10;/wDTp4btXcojbNU0VL1n9YFO7GS+itLridfv08MbfIUT8Of15/q47tc7IiKvBfeXl3kLu6v7+6uL&#10;6+vriveXt7eV6tzd3l3c1Zq1zdXVzWmnrXFxcVp5p5555ozTzRjGMYxi3kooot0RbtxFNFMREREY&#10;RERwREcURxQ1EqqqrqmuuZmuZxmZ2zMzwzM9lxn0/AAG2yeVb0W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Y1PmcfMX0H8vnZKvq&#10;KpHF6l3t1tRu8Vs7tvXu5IVMllIU4yXOr9R2tGtTv6GhtLRmlqXVSSEs13czUbOnPTnrxrUbG6tu&#10;r7Pb+61GXjnW9GszFWYvRHBTxW6Jwwm5XwUxPvYxrmJinCYNv3vrlNzdKm/PNuardxizax4Z466o&#10;4fJ0cc8c4UxMY4xrstzdzNdbybgau3S3N1JkNX6911m7zUOqdR5OanG7yeUvZ+apU73Qp0bW0taF&#10;OWWlb29CnTt7a3pyUqUklOSWWHoBpum5HR8ha0zTbdNrI2KIooojgimO7tmZ4ZmZmZmZmZmZmWlu&#10;fz+b1POXNQz9c3M5ermquqeGZnvRHFERhERhEREQsV3nUAAAbbJ5VvRY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B1O60OsXaboe2N&#10;1DvZuve98o2fHFaN0dZ3NGhqDcPWl1b162I0lgJKstTlrXPeJqt1cxknpWNlSq3FSEZafLNKdz90&#10;dV301u3o2l04TPurlyYxotW4mOdXV3McKYxiaqpimOFHd6N5tO3U0mvVdRnZGyiiJ91crmNlFPd4&#10;Zngppiap4GuL6rOqTdjrF3s1ZvnvDmY5HUeo68KGMxFrUuIaf0Zpm0nqehdHaUsa9at6OwOHo1Zu&#10;WWEY1LivPVua81S4r1qs/oVuvuzpW6OjWtE0ijm5e3GNVU4c65XPvrlcxw1Ve1ERFNOFNMRGk28O&#10;v6jvNqlzVtTq51+udkRjzaKY97RRHFTT7czjVONUzM9ckhYQAAABtsnlW9Fg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EN7/wC/e1/T&#10;JtJrLeveHUdvpnQ2icXWyF/c1J6EchlLvkmhjdO6esq9e39Lalz95y21jaSTwmr3FSWHGWXmmly+&#10;haFqe8mq2dG0i3NzO3qsIjbhTHHXXMRPNopjbVVxRDGaxq+Q0HTruqalXFvKWqcZnjmeKmmNmNVU&#10;7KY45a6H5hPXruf1/wC+eQ3M1nPXwehsDG/wm0e2tG6mq4rQmjp72etRlrQkmhb5HV+bllp1sxku&#10;WE93XkkpyQp2tva0KPoLuDuNpm4miU6bk8K87XhVfvYe6u3MPbi3Tti3R8GMZnGqqqqdKt8978/v&#10;jq1WezWNGUoxps2sdlujH2prq2TXVxzhEYUxTEdD04REAAAABtsnlW9Fg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FmbibiaH2l0Pqjc&#10;rcrVGI0ZoTRmIuc7qfU+duYWmMxOMtIQ75WrVOE1SrWq1JpaVChSlnr3NeeSlSknqzySR7mn6fnd&#10;VztrTtOtV3s9erimiimMZqmf/GMzOERETMzERMurnc7lNOylzPZ65TaylqmaqqqpwiIj/wAYREbZ&#10;nCIiZlr2fmo/M11t8wTdjyXD1Mrpbpy2/wAldU9rNvq9eNObJ3VOFzZVNytY29LlpXGr83ZV5pKF&#10;GaNSnh7GpG2ozTT1Lu4ut9+rDq3yW4Wl8+9zbu8OYpjy12I97GyfI254rdMxtnZNyqOdVsiimnTX&#10;rA37zW+Wo821zreiWap8lb7M7Y8rXHh1RwRwUUzzY2zVNWKZaKvQAAAAAG2yeVb0W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UrO53Ca&#10;XwmX1LqXL4zT+ndP4y+zOdzuZvrbGYjDYjGW1S8yOUymRvKlG0scfY2lGerWrVZ5adOnLGaaMIQj&#10;Fy2LF7M3qMtlqKrmYuVRTTTTEzVVVM4RTTEbZmZ2REbZlx3r1rL2qr9+qmizRTNVVVUxEUxEYzMz&#10;OyIiNszPA8EXzgfmwZ7rf1vc7RbQ5LMaf6WdD5WaWys41Y2VzvDqPGXVSWlrvUlrTlkrU9P21SWE&#10;cJjK00/e5IQvK8kt1Uko2m83VL1W2Ny8lGratTRc3nv07Z4Yy9Ex/RUTwc+f6yuOH3lMzTEzXqF1&#10;ldYd7erNTpum1VUbv2qtkcE3qon+kqjwY+BTPB76Y50xFOD9dKqgAAAAAAG2yeVb0W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ca8vLTH&#10;Wl1kMhdW1jYWNtXvL29vK9K2tLO0tqU1a5urq5rTSUbe2t6Mk088880JZJYRjGMIQfVFFdyuLduJ&#10;qrqmIiIjGZmeCIjjmeKHzVVTRTNdcxFERjMzsiIjhmZ7Dw4/Og+btddU+czPTF075yNv026YzFOT&#10;VmscXcVqdbfHUOIqwnlnp1ZYUow20wmRk5rGh9qTKXNGS+qRmpy2ktLdTqe6qKN2LFG8u8FGO8V2&#10;j3FuqP8AlqKv/rVR76fgRM0Rt50zql1odY9W8F2rQdFrw0O3V7uuJ/p6o/8ApUz72PhzEVzs5uHn&#10;kX8pgAAAAAAABtsnlW9Fg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H5NNLJLNPPNCWSWEZpppowlllllhxmmmmjwhCEIQ7YnDsjhODbLxYf&#10;Om+cVLvnU1J0j9LmfqS7N2N7Vxe7O6WJuq1Gfde+sa01O50fpW5oTyRjtnaXNPhd3Xb6fqyQlp8M&#10;fLzX+4vU71RzokW9695rf/3eqOdYs1R/QRPBcrif66Y97T/VRtn95OFvV3rR6y41aa93NAr/APtk&#10;TheuxP8ASzHDRRPmonhn+sng9x7/AMzrY9RYAAAAAAAADbZPKt6L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PHH8535zs24M2qukXpF1VG&#10;XQEsbzT+8282n7yMs2vJpYz22T0BoDJ208Iw0PCMJqOUylGb/vr7Vvbzej++VL/brqf6n+geS3r3&#10;rtf8fsqy+Xqj+i44u3Yn+s46KJ/o/fVfvMIt6z9Z/Wf03ym7m7lz/g9tN69TP9JxTbtzH9XxV1x7&#10;/wB7T7jGa/LS2aUCAAAAAAAAAA22Tyreiw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DyH/Of+c/6X/vX0g9IOq/+6P67p3ezezTt7/4v+/aZ&#10;XbnbnK2k/wD4R+/Qy+XoT/1z7VrazeT99q3G1/U91PeR8lvZvZa/fbK8vl6497x03btM/C47dufe&#10;7Kqo52EU639Z/Wf5Tym7e7dz93tpv36Z4eKbduY4uKuuOH3tOzGZ8nraVryAAAAAAAAAAA22Tyre&#10;iw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DyH/Of+c/6X/vX0g9IOq/8Auj+u6d3s3s07e/8Ai/79plduducraT/+Efv0Mvl6E/8AXPtWtrN5&#10;P32rcbX9T3U95HyW9m9lr99sry+Xrj3vHTdu0z8Ljt2597sqqjnYRTrf1n9Z/lPKbt7t3P3e2m/f&#10;pnh4pt25ji4q644fe07MZnyetpWvIAAAAAAAAAAADbZPKt6L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PyaaWSWaeeaEsksIzTTTRhLLLLLDjN&#10;NNNHhCEIQh2xOHZHCcG2Xju+ch86q81jd6m6UejjV89roqh6Q09vBvZp26lhW1tPUp1rDK6F27yt&#10;CMY0NHUoTz0shmLeaFTKzwjStJ5bGWerf7b9UXU5RlKbe9O91rHOThXYy9cf0fHTdu0zw3OOi3Oy&#10;iNtcc/CKNaeszrRqzNVzd7dm7hlYxpvX6Z9/xTbtz4HFVXHv+CmeZtr8r7Z1r+AAAAAAAAAAAAA2&#10;2Tyreiw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D4XV1bWNtcXt7cULOzs6Fa6u7u6rU7e2tba3pzVa9xcV6s0lKhQoUpIzTzzRhLLLCMYxhCD6p&#10;pqrqiiiJmuZwiI2zMzwREccy/KqqaKZrrmIpiMZmdkREccvGV84z51GQ3Xu9UdKvSDqupY7SUoX2&#10;nd2N38FWlku905481rk9IaHydOEa1ltzJwmpXmRt5pKuf+1SpTwxkZo5Db/qj6nLel02t6N7LXO1&#10;WcK7Firgs8cXLkcd3jponZa4ZjymHk9YuszrRr1Cq5u9u3cw07bTevU8N3imi3PFb4qqo23OCPce&#10;/wDMS2TUOAAAAAAAAAAAAAA22Tyreiw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AAAAAAAACnZjMYnT2KyWez+Ux2DweGsbrKZjM5i+tsbisVjLGhPc3uRyWR&#10;vatGzsbGztqc1SrWqzy06cksZpowhCMXJas3cxdpsWKaq71dUU000xM1VTM4RERGMzMzsiI2zL4u&#10;Xbdm3VevVU0WqYmZqmYiIiNszMzsiIjhmeB4jfnAfOfyvU1W1L0zdMOUvcF08217WxettwbSrc2O&#10;b3v8lmhJVsLKSMlC5wu2M1zJNGFCb+s5mSWSe4hSt5prafc3qm6nrW7cW95N5aYr1+Y51u1OE05b&#10;Hjnhiq9hx8FucYpxq91Gq/WT1n3Ndm5oWg1TRosThXcjGKr+HFHHTax4uGvZM4R7mfOg2DUoAAAA&#10;AAAAAAAAAAA22Tyreiw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C19ba20jtvpHUevde6jxGkdGaRxF7ntS6lz17Rx+IwuIx9Gavd319d15padKjSp&#10;y/tmmmjCWWEZowhHs5PJ5vUc3byORt13c5drimiimMaqqp2RERDr5rNZbI5avOZyum3lbdM1VVVT&#10;hFMRwzMvCh82n5xerOtPLZfZDY67ymj+lbFZGjCtUnpXWK1PvTf4yv32hnNV0Z5qdzjdGUbuSWtj&#10;MJPLLPNPTku76EbiFG3sd3Oqvqjyu51qjWtaim9vPVTs4KqMvExtpo4puTGyu5HZmij3ONVepnWL&#10;1l5jei5VpWkzVa3fpq7cVX5j4VfHFGO2mjuVV+6wpowSLvVIAAAAAAAAAAAAAAAA22Tyreiw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CL95t59sunz&#10;bXVW7u8GrsXonQGjcdUyObzuUqxhLCEPsW2Px9rThPeZbNZS5mloWdlbSVbm7uJ5KVKSaeaEI5PR&#10;9H1LXtRtaTpNqq9n71WFNNPfmZ4KaaY21VTMRTETMzEOhqeqZDRsjc1LUrlNrJ2qcaqp70RHDNUz&#10;sppjGZnZEYvAz80f5sW5vX5q640bpmOS2/6Y9L5irW0bt/JXqW+U1lWtakJbPWm58ba6rWmSzc8a&#10;catlj5IzWWIkn5JI1rjvt3W3o6s+qzTdxMpGczPNv7yXaP3l3DGm3jw27OMYxTxVVe+uTGM4U4UR&#10;qBv91iZ/fDMzlbHOs6Dbq9xb4Jrw4K7uE4TVx00+9o4IxnGqcQa2VbgAAAAAAAAAAAAAAAANtk8q&#10;3os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65dU&#10;3VZsp0cbSZneTfPVVPTumsdN5FicbbU4X2pdZajrUK1bHaT0hhpJ5K2Xz2S7xNyw407e2pSz3FzV&#10;oW1KrWkkO7G6+s73arRpGiWvKZmrbVM7KLdGMY13Kvg0xj25mcKaYqqmInCbwbw6Xuzp1Wp6tc5l&#10;inZERtqrq4qKKeOqfaiMZqmKYmY19/zD/mS71/MI3GlzOsatTR+0mmMhdVtsNm8ZfxusJpWjWoy2&#10;s2XzN9Ja2M+qtZX1tJHv+Qr0pYUoVJ6VrTt6E01ObfLcDq70bcHT/I5SPLarcpjy2YmMKq8NvNpj&#10;GeZbieCiJ24RNU1VRi0530341TfLO+VzP7rTrdU+SsxONNHFjVOEc+uY4apjZjMUxTGxjqWChQAA&#10;AAAAAAAAAAAAAAADbZPKt6L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Oh/Xr8wjYzoB2wn1luZkpM5rnOW95S212kw19aSav13laNOeElWWjUjUnwmkb&#10;C55IZHMVqU9C0lmhJJJXuqlC2rTjcbcLW9+9S6HptPMyVEx5a/VE+TtU/wCtcmPeW4nGrhmaaYqq&#10;iI7375aTufkOlZ6rn5uuJ8lZpmOfcn/VoiffVzGEcEY1TFM6/DrI60d8euPdq93X3q1B5VPR8rsd&#10;F6Mxca1to7bzTle58op6f0ti56lTvUkeWTym8rTVL2/qU5Z7irPGWSEu+W6G52i7laVTpejW8InC&#10;blyrbcu1xGHOrq9vCmMKaYnCmI246c7zb0atvXqM6hqleOGMUURsot04+9oj9MzjVVO2ZnY6mJUj&#10;oAAAAAAAAAAAAAAAAAADbZPKt6L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MQ/wAzr5te03QHpy50bp+GL3L6mM5i+/6Y20pXvNjNI0bynSmstVboXNlV&#10;hd4fE94rwr2mOkjJf5aEsJacaFCaa8pWx1bdVeq795iM5f52W3boqwrvYba8OGizE7KqsYwqr200&#10;cfOqjmTW+/nWLp259icrZ5t/Xa6fcWsdlGPBXdmNtMccU++r4sI91Hgj31343Y6lNztSbwb1ayym&#10;udfapue+5DL5KeSSja2tOafyLDYXHW8tLH4PAYunPGnaWNrTpW1vJ2SSQ4xjHebRND0rdzTbek6N&#10;ZpsZG1GymOOeOqqZ21VVcNVVUzMzwy1D1bV9R1zP16lql2q7nLk7ZnijippiNlNMcVMRERxQiFlm&#10;NAAAAAAAAAAAAAAAAAAAAbbJ5VvRY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AAAAAAAAAAAAB5w/mufPE0z07y6n6eukvJ4fWu/MkL/A6y3KpxoZbR2zl5CE9peWOKlljU&#10;sdV7k46pzwjRm58diLmSELqFzWkrWUmwvVd1LZneDyWv71U12dD2VW7O2m5mI4Ymrjosz2ff3I97&#10;zYmK5pLrC61rGi+U0bd2qm7q+2mu7w0WZ4JiOKu7HY97RPvudMTS8U+qNUak1vqTO6w1hncrqfVW&#10;p8rfZ3UWos7fXGTzObzOTuKl3kMnk8hd1KtzeXt5c1Zp6lSeaM000eMW5GWy2XyWXoymUoptZW1T&#10;FNFFMRFNNMRhEREbIiI2RENW8xmL+av15nM11XMxcqmqqqqZmqqqZxmZmdszMqC53EAAAAAAAAAA&#10;AAAAAAAAAAA22Tyreiw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AAA&#10;AAAAAACnZjMYnT2KyWez+Ux2DweGsbrKZjM5i+tsbisVjLGhPc3uRyWRvatGzsbGztqc1SrWqzy0&#10;6cksZpowhCMXJas3cxdpsWKaq71dUU000xM1VTM4RERGMzMzsiI2zL4uXbdm3VevVU0WqYmZqmYi&#10;IiNszMzsiIjhmeB45fmr/Pdyu5ENTdO3RLnMhgNvKtO7wWu9+rTyjGaj1vJPNNQvsNtlNHvN/pzS&#10;dSlCNOrl5oUsjkOaaW3ltreWFa8256r+pC1p3k94N86KbmfjCq1lZwmi3xxVe4q6+OLe2ij4XOq2&#10;Uaz9YXW3cz3lNF3VrqoyW2m5mIxiqvs02uOmjs17Kqvg82nbV5eZppp5ppppozTTRjNNNNGMZppo&#10;x4xmmjHjGMYxj2xbLcGyOBQnDtl+P0AAAAAAAAAAAAAAAAAAAAAAbbJ5VvRYAAA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BD++u/e0XTTtrnt3d7tcYfQOg9O0/6&#10;3l8tVnjWvb2pSrVbTCYLGW0lbJ6g1DkoW88LWws6Va6rxljySRhLNGGW0TQtW3j1GjSdFsV389c4&#10;KaeKOOqqZwimiMdtVUxTHHLG6trGm6Fka9S1W7TZydHDM8c8VNMRtqqnippiZnih4RPmc/OE3b67&#10;srf7d6Hhl9qumLH5GafF6Ep3NOhqbcHyStNHH5/dK9x9xXoXE8IQhVo4S3rVMZZVYyxnnvK9Kncw&#10;3f6tuqTStyLVOoZ3mZreWqn3V3DGi1jG2mzExEx2JuTEV1RwRRTM0tSN/OsrUd7blWSynOy+g01b&#10;LePurmHBVdmPbiiJmmmeHnTEVMNC31ZAAAAAAAAAAAAAAAAAAAAAAAANtk8q3osAAA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6D9ePzF+n3oA0FDUG6GX9Pbg5yx&#10;uK23mzunru3jrTWtzJGtRpXdWSeWvJpnSNK7ozSXWYu5PJ6XJPJQkubrktqk63H6vte37z3R9Mo8&#10;nkKKo8rmK4nyduOx+vcw97bpnGcYmqaacaoiG92+ujbnZPy2fq5+drj93ZpmOfXPZ/Vox4a52Rti&#10;IqqwpnwLdbXXlv7147lx17vLn4U8LiKl9R0Bttg57i20Pt9ibyrJNUtcJjqtWea6yt5To0oX2TuY&#10;1L29mpSQnnlpU6NGlvTuZuPoW4+ndB0i3jerw8reqwm5dqjjqnipjbzaIwppxnCMZmZ1A3q3u1je&#10;7PdM1Ov91Tj5O1TjFu3E8VMcczs51U+6qwjiiIjpcmKLgAAAAAAAAAAAAAAAAAAAAAAAANtk8q3o&#10;s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wJfNB+dvtp0h08&#10;/sv0/wBXB7r9SlOS5xuWuZa0mS2/2fvOWpQqzarurOvCXP60sa0OEuDoVIQtqksY39SjGSW2uLz6&#10;tOpnUd7Jt6xr0V5XdzZNMcF2/HD7iJj3NufOTG2PeROPOpqHf3rUyO7cV6Xo00ZjXNsTPDbsz+vM&#10;e+rjzccE+/mMObPh+3X3a3K3z3A1Junu7rPO6/3A1dfTZDP6n1Dd+VX15W5YU6FvRpyS0rTG4vH2&#10;0klCzsrWnRs7K2pyUaFKnSkkkl3R0vStO0TIW9M0mzRYyFqnCmiiMIjsz2ZqmdtVVUzVVMzNUzMz&#10;LVTUdRz2rZyvUNSu13s5cnGqqqcZntdiIiNkUxEU0xhEREREI7ZB0gAAAAAAAAAAAAAAAAAAAAAA&#10;AAAG2yeVb0W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ULU2p9&#10;N6K09mdW6x1BhdK6V05jrrMag1JqLJ2WFwWExVjSmr3mSy2WyNa3scfY2tGWM1SrVqSSSSw4xjBz&#10;5bLZjOZijKZS3XdzVyqKaaKImqqqqdkRTTGMzM8URGLiv37GVs1ZnM1028vRTM1VVTFNNMRwzMzh&#10;ERHZl46vmffPw1DuV/eLYroezGX0ht7VkusPqrfunRu8JrXWVGfvlvdWm29KvLb5XRWna9KP/idS&#10;Shmrjj/NS2UssZq+2/Vr1F5fTvJ63vrRRdz8YVUZXZVbt8cTewxpuV/qRjbjj5+PudaN/et+9nuf&#10;pO6lVVvJbaa8xtprr7MWuCaKf1pwrni5vH5gqlSpVqT1as89WrVnmqVKlSaaepUqTzRmnnnnmjGa&#10;eeeaPGMY9sYtlYiIjCNkQoWZmZxnhfw/QAAAAAAAAAAAAAAAAAAAAAAAAAABtsnlW9FgAAAAAAAA&#10;AA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HVjq16zNgOifbW43M341lQwVpVh&#10;c0NL6Ux0KWR1xrzL29KWf0Jo7TkK1G4yV1zVKcK1xUmo2FlCpLUurihSjzpPuruhr2+Woxpuh2Zr&#10;rjCa652W7VM/CuV8ERw4RGNVWExTTVOxH94959H3WyM5/V7sUU7eZRG25cnwaKeOezOymnHGqYja&#10;8HvzFfms7+fMA1HXw2SuK+22wOJyELjSWy+ByVarYXNS2rTT2eotwspTktZ9aaplhyxpxqU6dhj4&#10;QhC0t6dSavXuN4Or7qv0LcPLxetxGZ12unCvMVRtjHhotU7fJ0dnCZqq+FVMc2mnUffXrC1jfG/N&#10;quZsaPTVjRYpnZOHBVcnZz6+xsimn4NMTjM4tlmoCAAAAAAAAAAAAAAAAAAAAAAAAAAAAA22Tyre&#10;iwAAAAAA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DCX8yz50uzHRLSzO1u&#10;2MmI3n6mJKNa2q6Ttb6efRe2N1UpzS0Lvc3M4+fvk+UoVJoVJdP2dSXIVZJf6zVsJKlCrVuXq56n&#10;dY3zmjU9S5+T3cxx58x+8vRxxZpn4M8Hlao5kfBi5MVRFWb89aGl7qxVp+Q5ua13DDmRPuLU9m7V&#10;HHx+TpnnT8KaImJnw3dQXUZvP1S7lZjdrfTXeY15rTMR73C7yNWFPHYXGSValW1wGmMLbwpYvTen&#10;rGatNGjZ2dKlRlnnnqRhNUqVJ5t1dB3e0fdnTqNK0SxRYydHFHDVPHVXVPuq6546qpmeCOCIiNUd&#10;Z1vVNfz1Wo6teqvZqrjngpjippp4KaY4qYiI4Z4ZmUJM0xQAAAAAAAAAAAAAAAAAAAAAAAAAAAAA&#10;DbZPKt6LAAA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LX1rrbR+2+lM9&#10;rvX+p8HozRmlsdXy2o9Ualydph8Hhcbbwh328yOSvqtG1tqMJpoSwjNNCM080JZeM0YQj2cnks3q&#10;Oat5HIW672cu1RTRRRE1VVTPFERtl181mstkcvXm85cotZW3TjVXVMU00xHHMzsh49PmX/P81PuT&#10;DUGynQ7f5jQ+gast3iNR781aFfD671dQjNNQr0tubWr3u/0NgbmlCPLkq0tLN1pZ4RpyWE0sY1Nt&#10;urnqIy2neT1nfWmi9nowqoy2MVWqJ4Y8tPBcqjwIxtxxzcx2a179dcN/Pc/S91KqrWT2xVmPe3K/&#10;93HDbpnwpwrniijj8w1xcV7uvXurqvWubq5rVLi5ubipPWr3FetPNUrV69apNNUq1qtSaM0000Yz&#10;TTRjGMeLZOmmmimKaYiKYjCIjgiOxChpmapmqqZmqZ2y+L6fgAAAAAAAAAAAAAAAAAAAAAAAAAAA&#10;AAADbZPKt6LAAAAAAA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OinXD8xDpx6&#10;CtExz+7upYZLW2Vsq9bQ+0ema1pe6/1lXlhVko1qWOnrSyYLTctzTjLcZa+jSs6XLNJTjWuOS3qT&#10;fcvcDeHfnO+Q0m3zcnTVEXL9eMWrcd34VeHBRTjVPDOFONURLevfTRN0Mr5bUrnOzVUfu7NOE3K/&#10;Y+DTjw11YRHBGNWET4TOvX5mvUd1+6pmq7hZj+6G1GKyNW80XsppW9uZNH4KEJppLTIZ2vNLbXGt&#10;tV0raPLPkr2SEKc01TyShZ0qk1Fu5uN1b7vbiZbDIUeW1SqnC5mK4jylXZimNsW6MfgU8Ozn1VzG&#10;LUre/fvW98MxjnavJ6dTVjRYomeZT2Jq4Jrrw+FV2+bFMTgx1rBQsAAAAAAAAAAAAAAAAAAAAAAA&#10;AAAAAAAAABtsnlW9FgAAA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HzrVqNv&#10;Rq3FxVp0KFCnPWr1608tKjRo0pYz1KtWpPGWSnTpySxjNNGMIQhDjF+xE1TFNMY1TwQ/JmKYxnZE&#10;PNL8yL5/+hNnps7s70V1sJuhufRhcY3ObzXNOlldsNDXfGehVpaRt48aG42pLOMIzQr/APgVvP3u&#10;PNkP563p7GdXfURntX5mr74xXltNnCacvHub1yOH95PDaonsf0sxjst7Kpo3ffrhymm8/TN15ozG&#10;fjGKr07bVuf1POVR2f6ONnv9tMeOLcfcrcDd/Wuf3G3R1jqHXuutUXs2Qz+qdUZO5y2XyNxGWWnT&#10;hUubmeeNO1tKEktG3oU4SULahJJSpSSU5JZYbdadp2Q0nJ29P0yzbsZG1ThTRREU0xHcjjmdszO2&#10;ZmZmZmZlrNns9nNSzVedz92u9m7k41V1zM1TPdnijgiOCIwiIiIWQ7rqgAAAAAAAAAAAAAAAAAAA&#10;AAAAAAAAAAAAAANtk8q3os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AA609&#10;UnV3sD0bbcXe5u/mvMfpPDywrUcFhKXLkNY60ytOSE0mC0ZpijUhkM7kqk08sJ5pYSWtpJN366rU&#10;KEs9WWR7s7qa7vfqMaboViq7e+FVwW7dPhXK+CmP51XBTFVWETgtf3k0fdnJTn9YvU27XwaeGuuf&#10;Bop4ap70cNUxGMvEB8xv5z+/nW9Xze3WiZsjsp021609tJt/h8lH+9GvrCnGaSnc7paisZqXpK3v&#10;OPfY4S1jLiaEYyS1fLatGS6juh1e9T2hbl00ahnebnd4ojHytUe4tT2LNE8ExweUq93O2Y5kTNLV&#10;TfbrP1jeqa8lledldDmcPJ0z7u5HZu1RwxPDzI9xGzHnzEVMMS4VYgAAAAAAAAAAAAAAAAAAAAAA&#10;AAAAAAAAAAAAANtk8q3osA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AA8/XzF&#10;fnybLdMsM7tZ00egd+t9LeF1jr7O0Lya82h23ylKaajVkzeXxtejV1xnrKrDhNjcVXkt6U8JpLm+&#10;o1qU1tPfHV91HazvJzNT3j5+R0ScJimYwv3qf1aZj93TPh1xMzGE00TE86Kc3163NL0Ln6foXMzm&#10;rRjE1Y42bU/rVRP7yqPBonCPhVxMc2fFzv11C7y9Tm42Y3W3z19nNwdbZmeaE+Ry9eWFpi7HvtSt&#10;QwuncPayUMRpvAWc9WbvFjY0KFtSjNNGEnNNNGO4mh6Bo+7en0aXolijL5KjipjbVPHVXVONVdU8&#10;dVUzM9lq/q+s6nr2dq1DVr1d7NVcc8ER4NNMbKaY4qaYiI7CGGYYwAAAAAAAAAAAAAAAAAAAAAAA&#10;AAAAAAAAAAAAABtsnlW9FgAAAAAAAAAAAAAAAAAAAAAAAAAAAAAAAAAAAAAAAAAAAAAAAAAAAAAA&#10;AAAAAAAAAAAAAAAAAAAAAAAAAAAAAAAAAAAAAAAAAAAAAAAAAAAAAAAAAAAAAAAAAAAAAAAAAAAA&#10;AAAAAAAAAAAAAAAAAAAAAAAAAAAAAAAAAAAAAAAAAAAAAAAAAAAAAAAAAAAAAAAAAAAAAAAAAAAA&#10;AAAAAAAAAAAAAAAAAAAAAAAAAAAAAAAAAAAAAAAAAAAAAAAAAAAAAAAAAAAAAAAAAAAAAHXbqY6r&#10;dhOkLby53M3+3BxGh9Pw8ooYaxrzTXmpdX5W3owrQwWjtN2kKmV1Fl6kJpeaShTjTt5Ju+3E9GjL&#10;PVlkG7m6+u72ahGm6Fl679/ZNUxsot0z8K5XPuaKe7OMzspiasIYXXd4dI3byU5/WL1Nqzt5scNV&#10;c+DRTG2qe5sjhqmIxl4o/mKfPF346wqOd2u2fo5TYXp7vp69nd4nHZHl3K3CxceFONPXmpsbVhTx&#10;mIvqcsY1cLi54Ws0lWejdXF/ThLGG5HV/wBSuh7pVUanq0057X6cJiqY/c2qv/SonhqjiuV+62RN&#10;NNuWre+vWvq+8sV5DTYqyejTsmIn97cj/wBSqOCJ46KNm2YqqrhgyXYqcAAAAAAAAAAAAAAAAAAA&#10;AAAAAAAAAAAAAAAAAAABtsnlW9FgAAAAAAAAAAAAAAAAAAAAAAAAAAAAAAAAAAAAAAAAAAAAAAAA&#10;AAAAAAAAAAAAAAAAAAAAAAAAAAAAAAAAAAAAAAAAAAAAAAAAAAAAAAAAAAAAAAAAAAAAAAAAAAAA&#10;AAAAAAAAAAAAAAAAAAAAAAAAAAAAAAAAAAAAAAAAAAAAAAAAAAAAAAAAAAAAAAAAAAAAAAAAAAAA&#10;AAAAAAAAAAAAAAAAAAAAAAAAAAAAAAAAAAAAAAAAAAAAAAAAAAAAAAAAAAAAAAAAAAAAAAAAAH5N&#10;NLJLNPPNCWSWEZpppowlllllhxmmmmjwhCEIQ7YnDsjhODbLz0fMP+fjsx07U81th0sTYDfreij5&#10;Vjr7VlK6nvdntAXsks1Oae5y+Nr0p9wc1a1uH9TxleSxkm5oVr2WpTmt5793A6i9Y3gmjUt5/KZH&#10;R5wmKMMMxdjtUzH7qmfCrjndiiYnnRTO+nW/peixXkN3+ZnNUjGJrxxs257cx/SVR4NM83s14xzZ&#10;8aG/vUVvT1QbiZTdPfbcHPbhazykZpIX2XryyWGIsO+T1aWF01hLSS3w2mcDbT1Jo0rKxoW9tLNN&#10;NPyc8000232hbv6Nu1p9OmaHl6Mvk6eKmNtU+FXVONVdU8dVUzPFjhENY9Y1rVNfztWoavervZqr&#10;jngiPBppjCmmmOKmmIjtYoUZliwAAAAAAAAAAAAAAAAAAAAAAAAAAAAAAAAAAAAAAFNvsxjMbVtL&#10;e9vaFvcX9xQtbO3nnhG4uK1xWloUoUqEvGrNJGrPCEZuHLL9MYOnmc/k8pXbtZm5TRdu1xTRTM+6&#10;qmqcIwjh4Z2zhhHHMO1l8lm81RXcy9uqq3bpmqqqI2UxTGM4zwcEbI4Z4obcR5bvQwAAAAAAAAAA&#10;AAAAAAAAAAAAAAAAAAAAAAAAAAAAAAAAAAAAAAAAAAAAAAAAAAAAAAAAAAAAAAAAAAAAAAAAAAAA&#10;AAAAAAAAAAAAAAAAAAAAAAAAAAAAAAAAAAAAAAAAAAAAAAAAAAAAAAAAAAAAAAAAAAAAAAAAAAAA&#10;AAAAAAAAAAAAAAAAAAAAAAAAAAAAAAAAAAAAAAAAAAAAAAAAAAAAAAAAAAAAAAAAAAAAAAAAAAAA&#10;AAAAAAAAAAAAAAAAAAAAAAAAAAAAAAAAAAB1I6uOuHpu6JNER1nv3r60wdxeW1zW0voTEeT5fcbX&#10;Na2jLJPa6R0nLdW9zfSSV6klOreV57bG2k9SXym5oyzQilW6m5e8W+ed6HoVia6YmOfdqxptW4nj&#10;uV4TEbNsUxjXVhPNplHN4969D3VynStYvRRMxPMtxhNy5hxUUYxM9uqcKY+FVDxOfMI+dN1H9a02&#10;a2/0jWutjOnq6qXFp+X+l8rX/vLrbGRjPTkm3O1ZbeTV8vQu6U0Zp8RaS2+JlhNLJVku56UtxHcr&#10;cHqc3e3NijP5uIzuvxhPla6Y5lur/wBGicYpmOK5VjXxxNETNLVrfLrR1vennZPLTOU0adnk6J91&#10;XH/q1xhjj4EYUcUxVMc5hnXArEAAAAAAAAAAAAAAAAAAAAAAAAAAAAAAAAAAAAAABTMrmcXg7aN5&#10;lb2jZUIcYSzVZo89SaEOMZKNKWE1WtU4fxZJYxdLPahktNs9Iz1ym3a7fDPaiI2zPaiJl28nkc3q&#10;F7yGTt1XLna4u3M8ER25mEFam3iua/fLXTNvG0pRhGSOSvJJZ7qbuw5ra24zUqEPqmn54xhH92WK&#10;tNY6wL1zGxo1HMo4PKVxjV/Jp2xHamrGe1ErD0nce1bwvatVz6/Apn3P8qrhnuRhHblDdTJZCtfS&#10;5Kre3VXISVqdxJe1K9Se5lrUp4VKVSWrNNGeWanPLCMvCPZw7FfV5zN3MzGcuXK6s1FUVRXMzNUT&#10;E4xOPDsng7Cc05TLUZecpRbojLTTMTTERFOExhMYcG2OHst081EbHgAAAAAAAAAAAAAAAAAAAAAA&#10;AAAAAAAAAAAAAAAAAAAAAAAAAAAAAAAAAAAAAAAAAAAAAAAAAAAAAAAAAAAAAAAAAAAAAAAAAAAA&#10;AAAAAAAAAAAAAAAAAAAAAAAAAAAAAAAAAAAAAAAAAAAAAAAAAAAAAAAAAAAAAAAAAAAAAAAAAAAA&#10;AAAAAAAAAAAAAAAAAAAAAAAAAAAAAAAAAAAAAAAAAAAAAAAAAAAAAAAAAAAAAAAAAAAAAAAAAAAA&#10;AAAAAAAAAAAAAAAAAAAAKRn9QYHSmEyupdUZvEab05grG5ymbz+fyVnh8Jh8ZZ05q13kcrlcjWtr&#10;HH2NrRljPUrVqklOSWEYzRhBy2LF/NXqctlqK7mYrqimmmmJqqqmeCKaYxmZniiIxlx3r1nL2qr+&#10;YrposURM1VVTFNNMRwzMzhERHHMvMD8wP/URaV0d6b2u6FrOx1vqin5Rjshv3qbGzVtEYWvDmo1a&#10;u3umL6SlV1jfW8/GNLIZGSlipakkJpLfIUJ4TNldw+oDNZvmanvtNVnLbJjK0T+8qj/1a4/o4njp&#10;oma8J21W6oULvl10ZfLc/IbpRF3MbYnMVR7in/d0T7+Y4qqsKMeCmuJeSHc/dTcfenW+c3I3Y1rq&#10;LcHXWpLnyrM6n1RkrjKZS8nlhyUaMKteaMtrY2dKEKdvbUZadvbUZZadKSSSWWWG1em6Xp2jZKjT&#10;tKs28vkbcYU0URFNMdmdnDM8MzOMzO2ZmWuef1DPapm689qN2u9m65xqrrnGZ5IjgiI2RGyIiFgO&#10;+6YAAAAAAAAAAAAAAAAAAAAAAAAAAAAAAAAAAAAADg5DJ4/E2013kry3sraTu1bipLTljNw4wkkh&#10;GPNUqTcOyWWEZo/RB1s1nMrkbM385cot2Y46pw9iOzPajbLsZbKZnOXYsZWiq5dnipjH2Z7Edudi&#10;EdSbydtS10xbQjDtl9KX0ke36Oe2so8I/thNV/2yK31jrB4bOjUf/Mrjv00fomr2aU/0rcbgvatX&#10;/wDLonvVVf8AlT7FSEMhkr/K3M95kry4vbmfu1bipNUmhDjGMJJIRjy06cvHsllhCWX6IQVvm85m&#10;s9enMZy5VcvTx1Tj7EdiOxEYRHEsDLZTLZK1FjK0U27UcURh7M9me3O2XBdZ2AG6ramthwAAAAAA&#10;AAAAAAAAAAAAAAAAAAAAAAAAAAAAAAAAAAAAAAAAAAAAAAAAAAAAAAAAAAAAAAAAAAAAAAAAAAAA&#10;AAAAAAAAAAAAAAAAAAAAAAAAAAAAAAAAAAAAAAAAAAAAAAAAAAAAAAAAAAAAAAAAAAAAAAAAAAAA&#10;AAAAAAAAAAAAAAAAAAAAAAAAAAAAAAAAAAAAAAAAAAAAAAAAAAAAAAAAAAAAAAAAAAAAAAAAAAAA&#10;AAAAAAAAAAAAAAAAAAAAAAAAAAAAAAAAAAAGMDrw+bN0tdCNjeYLU2c/M3erybvmL2U0Hf2dxqCh&#10;UqSc1vX1xmYy3WL2/wAXPzyTcbyFTIVaU/fLayuZYTcLK3H6rN5t+K4v5ajo2jY+6zF2JiiezFun&#10;ZVdq/ZwpidlVdM4IFvd1ibv7pUTav1+X1TDZYtzHO7XlKtsW4/axqmNtNNTxOdcfzOuqPryzNWju&#10;dqmGmNr7W9hdae2X0TVu8XoPGTUKnPZ3mYoz1p77WOeocITQvclUrRo1IzRtadtTmjThuVuV1bbs&#10;7j2Yq0215XU5jCvMXMJuzjwxTxW6Z8GiIxjDnTVMYtWt69/Nf3uu4Z+55PIRONNijGLcdiauOur9&#10;arHD4MUxsY71gIWAAAAAAAAAAAAAAAAAAAAAAAAAAAAAAAAAAAAAA4d/kLHF2893kbu3sraT96tc&#10;VZaUnH6JZYzRhGeeb6JYcYx+iDr5nNZbJ2pv5u5Tbsxx1TER/wDGexEbZc+Xy2Yzd2LOWoquXZ4q&#10;Yxn/AOEdudiFtR7yUaffLbTNr3+ftl9JX0k0lGH/ABW9pxlq1OzuRqRk4R7skYK71frBt0Y2dHo5&#10;9XnK4wj+TTwz3asP2ZTzS9xbleF3Vq+bT4FE4z/Kq4I7lOPdhBmUy+TzVzNd5S9uL2vHjwmrTxml&#10;pyxjxjJRpw4U6FPj/FkhLL+xWmdz+c1G95fO3Krl3tzwdqI4IjtREQsLKZLKZC15HJ26bdvtRw9u&#10;Z4ZntzMypzqO0AAA3VbU1sOAAAAAAAAAAAAAAAAAAAAAAAAAAAAAAAAAAAAAAAAAAAAAAAAAAAAA&#10;AAAAAAAAAAAAAAAAAAAAAAAAAAAAAAAAAAAAAAAAAAAAAAAAAAAAAAAAAAAAAAAAAAAAAAAAAAAA&#10;AAAAAAAAAAAAAAAAAAAAAAAAAAAAAAAAAAAAAAAAAAAAAAAAAAAAAAAAAAAAAAAAAAAAAAAAAAAA&#10;AAAAAAAAAAAAAAAAAAAAAAAAAAAAAAAAAAAAAAAAAAAAAAAAAAAAAAAAAAAAAAAhDf7qR2O6XNBX&#10;m5e/W5GnduNI2vfadC7zVxPPkc1e0qM1f0TpnAWNK7zup81UpSxmls7C2uLiMsIzcnLCMYZrQt3d&#10;a3mz0adoeXuZjNzwxTGymODnV1ThTRT+tVMR22K1jXNJ0DJzntXv0WMtHHVO2qexTTGNVVXapiZ7&#10;Tx+dff8AqEd4d6pM3tp0gWWY2I2yuoXOPvdyr6e3k3o1TZVKc1GabE3FjcXWP2ysq8s80YTWNW5y&#10;8Iy06lO+tY98ox2z3F6hNI0eaNR3tqoz2pRhMWYx6PRP60TETemP1oi3wxNFWyWtm+HXLqeqRXkd&#10;24qymQnGJuz/AE9cdqYmYtR+zM18ExXTth5yb6+vcne3mSyV5dZDI5C6uL6/v764q3d7fXt3Vnr3&#10;V5eXVeepXubq5r1Jp6lSeaaeeeaMYxjGLYSiii1RFu3EU26YiIiIwiIjZEREbIiI2REKTrrruVzX&#10;XM1V1TMzMzjMzPDMzxzPHLivt8gAAAAAAAAAAAAAAAAAAAAAAAAAAAAAAAAAAAAOHf5CxxdvPd5G&#10;7t7K2k/erXFWWlJx+iWWM0YRnnm+iWHGMfog6+ZzWWydqb+buU27McdUxEf/ABnsRG2XPl8tmM3d&#10;izlqKrl2eKmMZ/8AhHbnYhbUe8lGn3y20za9/n7ZfSV9JNJRh/xW9pxlq1OzuRqRk4R7skYK71fr&#10;Bt0Y2dHo59XnK4wj+TTwz3asP2ZTzS9xbleF3Vq+bT4FE4z/ACquCO5Tj3YQdlczlc3cRusrfXF7&#10;W7eWNaf7FKEe7LRoywlo0JP+GSWWCts9qOe1K75fPXarlztzsjtRHBEdqIiFg5PIZPT7Xkcnbpt0&#10;dqNs92eGZ7czKmOk7YAAAADdVtTWw4AAAAAAAAAAAAAAAAAAAAAAAAAAAAAAAAAAAAAAAAAAAAAA&#10;AAAAAAAAAAAAAAAAAAAAAAAAAAAAAAAAAAAAAAAAAAAAAAAAAAAAAAAAAAAAAAAAAAAAAAAAAAAA&#10;AAAAAAAAAAAAAAAAAAAAAAAAAAAAAAAAAAAAAAAAAAAAAAAAAAAAAAAAAAAAAAAAAAAAAAAAAAAA&#10;AAAAAAAAAAAAAAAAAAAAAAAAAAAAAAAAAAAAAAAAAAAAAAAAAAAAAAAAAAAAAAAAAAACn5bLYrA4&#10;zIZvOZPH4bDYiyucllcvlry2x2MxmOsqM9xeX+Qv7ypRtLKytLenNPVq1J5ZKcksZpowhCMXJatX&#10;b92mzYpqrvV1RFNNMTNVUzsiIiNszM7IiNsvi5ct2bdV27VTTapiZmZmIiIjbMzM7IiOOZeb3r1/&#10;1De0u0c2a236N8Zit8NwaMtWxud18rNcS7OabuuMZKlTA0rWra5Xcu9toyTQlnoVLLEcZpKtO7vJ&#10;IT0Y7DbjdQOq6tzNR3uqqyWQnbFinDpFcfrY402YntxVc4YmiicJUjvf1z6dpvPyO7NNObzsbJuz&#10;j5Gmf1cMJuzHammjgmKqoxh5Ct+uove3qe19fbmb8bj6k3I1heSzUaV9nbuEbHD2Eak1WTEaawlr&#10;Jb4TTGEpVZpp5bOwt7e2hUmmn5OeeaaO2OhbvaLu1kadN0PL28vlI4qY21T4VdU41V1frVTM4bMc&#10;Ihrdq+t6rr2cnP6vfrv5meOqdlMeDTTGFNNP6tMRHHhihRmWLAAAAAAAAAAAAAAAAAAAAAAAAAAA&#10;AAAAAAAAAAcHIZPH4m2mu8leW9lbSd2rcVJacsZuHGEkkIx5qlSbh2SywjNH6IOtms5lcjZm/nLl&#10;FuzHHVOHsR2Z7UbZdjLZTM5y7FjK0VXLs8VMY+zPYjtzsQtqLeWlJ3y201ZxrTdssMlfyxkpfVz2&#10;9nCMKs/GHbCNSMnCPdkirvVusK3TjZ0e3zqvOVxhHdpo4Z7U1THbplPNM3Frqwu6rXzY8CjbPcmr&#10;gjt83HtVQhDK5nK5u4jdZW+uL2t28sa0/wBilCPdlo0ZYS0aEn/DJLLBW+e1HPald8vnrtVy5252&#10;R2ojgiO1ERCwMnkMnp9ryOTt026O1G2e7PDM9uZlTHSdsAAAAAABuq2prYcAAAAAAAAAAAAAAAAA&#10;AAAAAAAAAAAAAAAAAAAAAAAAAAAAAAAAAAAAAAAAAAAAAAAAAAAAAAAAAAAAAAAAAAAAAAAAAAAA&#10;AAAAAAAAAAAAAAAAAAAAAAAAAAAAAAAAAAAAAAAAAAAAAAAAAAAAAAAAAAAAAAAAAAAAAAAAAAAA&#10;AAAAAAAAAAAAAAAAAAAAAAAAAAAAAAAAAAAAAAAAAAAAAAAAAAAAAAAAAAAAAAAAAAAAAAAAAAAA&#10;AAAAAAAAAAAAAAAAAAABif67fnDdKXRDJldJ3Wbl3h3xtKdelR2h2+yVlc3GGyNKfvUKG4mqJYXm&#10;J0HCSp/SW1WW5y0JIwnlsppJoTrS3I6pN6N9JpzVFHRNFmY/f3YmIqjs2qNlV3tTGFHFNcTsV5vb&#10;1l7vbqxVl6q+k6tGP7m3MTNM/wDqV7Yt9uJxr/Uw2vGF1u/ND6reuzJ3NnuXrCOldq6d7Nc4TZXQ&#10;dW9w2gbOSlWhUsbjP0Y3NS/1vm7WFOWaF5lKteWjWjPNaUrWSpGlDcHcvq03X3ItRXp1nyuqc3Cr&#10;MXcKrs9mKdmFumfBoiMYw581TGLWHerf7eHe25NOeu+T0/H3Ni3jTbjsTVtxuVR2a5nCcebFMTgx&#10;1LBQoAAAAAAAAAAAAAAAAAAAAAAAAAAAAAAAAAAAABTMpmcVhbeNzlb+2saPCPLGvUhCepGWHGMt&#10;CjDmrV54Q/iySzTfsdPO6hktOteWz12i1b7c7Z7kcNU9qImXaymRzmfueSyduu5X2o2R3Z4IjtzM&#10;QhPUW8s0e+W2mrPk7ssMlfywjN9XPb2UIxlh9cs1SaPZ3ZFc6t1hTONnR7eH/qV/ppo/RNU92lPt&#10;L3FiMLuq3Mf1KP8Azr/TFMdypCuSy2SzFxG6yl9c31ePHhPcVZp4SSxjxjJSk/o6NPj/ABZISyw+&#10;pXWcz2c1C75bO3K7tzs1Tjh2ojgiO1ERCfZXJZTI2vI5S3Rbt9imMMe3M8Mz25xlT3UdkAAAAAAA&#10;ABuq2prYcAAAAAAAAAAAAAAAAAAAAAAAAAAAAAAAAAAAAAAAAAAAAAAAAAAAAAAAAAAAAAAAAAAA&#10;AAAAAAAAAAAAAAAAAAAAAAAAAAAAAAAAAAAAAAAAAAAAAAAAAAAAAAAAAAAAAAAAAAAAAAAAAAAA&#10;AAAAAAAAAAAAAAAAAAAAAAAAAAAAAAAAAAAAAAAAAAAAAAAAAAAAAAAAAAAAAAAAAAAAAAAAAAAA&#10;AAAAAAAAAAAAAAAAAAAAAAAAAAAAAAAAAAAAAAAAAAAB1G6seufpj6KtKTam383Kxen765tp6+nt&#10;B4qannNx9XTy98lkp6c0dZ1fSVe2nrU+9TX1x5NjLepNLCvc0oRhFK91tyd5N8s10bQstVcoicK7&#10;tXubVv8AbuTsiePmxjXMe9plHN4t7NB3Wy/l9Yv00VzHubce6u1/s0Rtw4udOFMcdUPHd13fPt6l&#10;upmOZ0HsN6Q6a9m7qNxZzzafykam7ursbUlhRj/ePW9l3mOmbW7kl542ODhbz04VJ6Fa9vaXbHbf&#10;cjqM3c3b5me1zm6jq8YT7qn9xbn9S3Pv5jwrmOOEVRRRLWne3re13Xedk9IxyOmTjHuZ/fVx+tcj&#10;3sT4NvDhmJqqhgaqVKlWpPVqzz1atWeapUqVJpp6lSpPNGaeeeeaMZp555o8Yxj2xivGIiIwjZEK&#10;imZmcZ4X8P0AAAAAAAAAAAAAAAAAAAAAAAAAAAAAAAAAAAAUPNakwmnqMa2WyFC14w406HN3y6rf&#10;VCja0+avUhGPZxhLyw+mMIMbqOr6dpVvymeu00diOGqe5TG2e7hhHHMO/kNLz+p3PJ5K1VX2Z4KY&#10;7tU7I9vHsQhHUW8l7cd8ttOWkLGlHjLDIXksla7mh/Ko2327ehH/AJ41ez6IRVvq3WDmLuNnSLfk&#10;6PDrwmr2KdtMezzu5CwNL3FsW8LuqV+Ur8CnGKfZq99Psc3uyhu+v77JXE93kLu4vLmf96tc1Z6s&#10;/DtjCWEZ4x5ZJePZLDhCH0QV9mc1mc5dm/mrldy9PHVMzPf4u1wJ1l8tl8paizlqKbdqOKmIiP8A&#10;/Pb4XEcDmAAAAAAAAAAAbqtqa2HAAAAAAAAAAAAAAAAAAAAAAAAAAAAAAAAAAAAAAAAAAAAAAAAA&#10;AAAAAAAAAAAAAAAAAAAAAAAAAAAAAAAAAAAAAAAAAAAAAAAAAAAAAAAAAAAAAAAAAAAAAAAAAAAA&#10;AAAAAAAAAAAAAAAAAAAAAAAAAAAAAAAAAAAAAAAAAAAAAAAAAAAAAAAAAAAAAAAAAAAAAAAAAAAA&#10;AAAAAAAAAAAAAAAAAAAAAAAAAAAAAAAAAAAAAAAAAAAAAAAAAAAAAAAAAAAARTvLvltD09aHyO5G&#10;9m4el9tdE4vhLcZ3VGSp2VKvczQjNSx2LtJYVcjm8vcwlj3mzsqNxd1ow4U6c0exlNI0XVtfztOn&#10;aNl7uZztXBTRGOEdmqeCmmOOqqYpjjlj9T1bTdFylWe1W9bsZWnhqrnDb2IjhqmeKmmJmeKHlK66&#10;f9RxqbUUua276GNNV9H4ieNWxrb8a/xlpc6rvaPCpSq3Gg9B3ct5itPU6s0sJqF9mI3l1PQnjxsL&#10;OvCE0u0O5Pq95bL8zUN9rkXrvD0a1MxRHau3Ywqr7dNvmxj/AFldOydet7Ouy/e52S3Ttzat8HSL&#10;kRNc9u3bnGKe1VXzpw+BTLzDa619rfc/Vea13uNq3UWudZ6iu57/ADmqNV5e+zudyt3U7tW8yWRr&#10;3F1W5ZeEsksZuWSSEJZYQlhCENlMjkclpmVoyOn2rdjJ24wpoopimmmO1EYRy8MqGzeczWfzFWbz&#10;tyu7mq5xqrrqmqqZ7czjK0XbdcAAAAAAAAAAAAAAAAAAAAAAAAAAAAAAAAAAABa2f1pp3TcJpcjf&#10;yRupYcYWFrwuL6aPDmlhGjJNwownh3JqkZJY/Wwmqbw6TpETGbux5bwKfdV+1HBjxTVMR22X07Qt&#10;U1SYnK2p8l4dXuaPbnhw44pxntIN1Du9msj3y3wtGXDWs3GXv/GW4yE8vc4wqzSwo23ND6JJYzSx&#10;7k6tdV3+1HN42tOpjL2Z+F765Ps8FPsRMxxVLC0zcnIZXC7n6pv3o4uCiPY4avZmInjpRPcXFxd1&#10;qlxdV6tzXqzc1WtXqT1atSb+VPUqRmnmj/DFBrt27fuTdv1VV3apxmapmZnuzO1M7Vq3Zoi1Zppo&#10;txGyIiIiO5EbHxcb7AAAAAAAAAAAAAbqtqa2HAAAAAAAAAAAAAAAAAAAAAAAAAAAAAAAAAAAAAAA&#10;AAAAAAAAAAAAAAAAAAAAAAAAAAAAAAAAAAAAAAAAAAAAAAAAAAAAAAAAAAAAAAAAAAAAAAAAAAAA&#10;AAAAAAAAAAAAAAAAAAAAAAAAAAAAAAAAAAAAAAAAAAAAAAAAAAAAAAAAAAAAAAAAAAAAAAAAAAAA&#10;AAAAAAAAAAAAAAAAAAAAAAAAAAAAAAAAAAAAAAAAAAAAAAAAAAAAAAAAAAAAAAAAAAAAW9qzVuld&#10;B6czGsdb6lwOj9JaesqmSz2p9UZewwOn8Lj6UZYVL3K5jKXFrj7C1kmmhCM9WpLLxjCHHjGDsZXK&#10;ZrPZijKZK3XezVycKaKKZqqqnsU00xMzPaiHDmMzl8pYqzObrotZeiMaqqpimmmOzMzhER3Xmv64&#10;/wDUYbYbexzO3/Rdpuhu7q+lC8sK+7+rre9xu1+FuYS95ludLYLms9Q69r0KvPwq144vHQmkknpz&#10;31KeMsNidyvV91PUOZn98Lk5TKThMWLcxN6qOxXVtotRPYjn18MTFEwo7evrryGS52T3XojM5nbH&#10;lq4mLVM9minZVc7s8yngmJriXk06guprfnqo1vX3D3+3O1PuVqaea4hY1M3dyyYfT9rdT06lbG6U&#10;03YU7TTulMVPPSlmja461tqE08vNNLGfjNHafQd29D3YyUafoWWtZbLbMebHuqpjgmuuca66u3XV&#10;M8XA121nXdX3gzc53WL9y/f24c6dlMTxUUxhTRHapiIQSzjEgAAAAAAAAAAAAAAAAAAAAAAAAAAA&#10;AAAAAAAHc7Y9kId2L8Fgag3J0zgeelC69KXsnGHkmOjJWhLPD+LXuubyejCEeyaEJpp5f5KL6rvf&#10;o2l40c/y2Zj4NvCdvbq97Hb2zMdhJNM3V1bUcK+Z5HLz8KvGNnap99Pa2RE9lB2od0tSZrno2tWX&#10;DWU3NL3mxmmhczyR+itfTcK0Y8Oz+bhSljDuwirbVd9dX1HG3Yno+Wnio99Mduvh8Xmx2lg6Zuhp&#10;WQwuXo8vmI46/exPao4PG509tG8000800880ZppoxmmmmjGaaaaaPGM00Y8YxjGMe2KITM1TNVU4&#10;1TwylMRFMYRsiH4/H6AAAAAAAAAAAAAAA3VbU1sOAAAAAAAAAAAAAAAAAAAAAAAAAAAAAAAAAAAA&#10;AAAAAAAAAAAAAAAAAAAAAAAAAAAAAAAAAAAAAAAAAAAAAAAAAAAAAAAAAAAAAAAAAAAAAAAAAAAA&#10;AAAAAAAAAAAAAAAAAAAAAAAAAAAAAAAAAAAAAAAAAAAAAAAAAAAAAAAAAAAAAAAAAAAAAAAAAAAA&#10;AAAAAAAAAAAAAAAAAAAAAAAAAAAAAAAAAAAAAAAAAAAAAAAAAAAAAAAAAAAAAAAAAAAAA415eWmO&#10;tLrIZC6trGwsbaveXt7eV6VtaWdpbUpq1zdXVzWmko29tb0ZJp5555oSySwjGMYQg+qKK7lcW7cT&#10;VXVMRERGMzM8ERHHM8UPmqqmima65iKIjGZnZERHDMz2GA/rd/1AHTF08emdEdPdK36mN1rOetYz&#10;X+ByXkezenr2TjJPVyGureS4m1jPbTTSzy0MFTuLS4hCanNkLaeHZee5fURvLr/MzuvzOm6XO3Cq&#10;McxXHatTh5PHgxuzFUcPk6oVDvV1xaDovOyujYZ/UI2Y0zhZpnt3Ix5+HYt4xPBz6ZeQ/q26+eqX&#10;ra1DLl9+ty8hmcJZXta809t3gpI6e220rNV4wlhhdJ2dSNtVuqNGPe4X19Pe5OenDlqXM7bDdTcX&#10;djczL+S0PLU0Xppwru1e7vV/tVztw4+bTFNGPBTDW/ePfDeDeq95XV79VVqJxpt0+5tUfs0Rsx4u&#10;dVzqsOGqXTZL0ZAAAAAAAAAAAAAAAAAAAAAAAAAAAAAAAAAAAfKvcULWlPXua9G3oU4c1StXqSUa&#10;VOX+VPUqTSySw/bGLjuXbVmibt6qmi3HDMzERHdmdkPu3buXq4t2qaqrk8EREzM9yI2oqz+7uBxv&#10;PRxFOpmrqHGHfJIxt7CWPZ3bieWNSrw4/wASSMseH70EI1TfzS8pjbyETmL3Zj3NEfypjGfYiYns&#10;phpu5Oo5rC5nZixa7E+6r8WNkezOMdhCOf13qTUfPTvL6NCzm4/1CxhNbWvLH+LUhCaatcQ/ZUnn&#10;h9SuNU3n1jVsaMxc5mXn4FHuafZ46v5UysDTd3dK0vCqxb51+Ph1+6q9jip/kxCzkfZwAAAAAAAA&#10;AAAAAAAAABuq2prYcAAAAAAAAAAAAAAAAAAAAAAAAAAAAAAAAAAAAAAAAAAAAAAAAAAAAAAAAAAA&#10;AAAAAAAAAAAAAAAAAAAAAAAAAAAAAAAAAAAAAAAAAAAAAAAAAAAAAAAAAAAAAAAAAAAAAAAAAAAA&#10;AAAAAAAAAAAAAAAAAAAAAAAAAAAAAAAAAAAAAAAAAAAAAAAAAAAAAAAAAAAAAAAAAAAAAAAAAAAA&#10;AAAAAAAAAAAAAAAAAAAAAAAAAAAAAAAAAAAAAAAAAAAB+TTSySzTzzQlklhGaaaaMJZZZZYcZppp&#10;o8IQhCEO2Jw7I4Tg2ywudbPzyukLpOlyelND5Wn1I7wWka9rHRu22aso6RwN/ShNLGlrPcuSjksH&#10;jpqVaSanVtsbSy2Qo1peSvb0YR54XFuZ1K72b083NZ2mdO0mcJ8pepnylUf+nZ2VT2YmuaKJjbTV&#10;PAq/enrX3b3d52XylXTtSjZzLVUcymf17u2mOxMUxXVE7JiOF5COs/5pfV51v3WRxW5evq2mNrLm&#10;779Y7MbfxuNO6Bo0KNxLcWMmdoUq9TK62u7SpTkqS1svcXcKdeXnoU6EOEkNsdz+rLdPcumm7p1i&#10;LupxG3MXcK7uOGE83ZzbcTtjC3FOMbKpq4Wt28+/+8m9dVVvPXpt6fM7LFvGm3w4xzuOuY7NczhO&#10;2IjgY6FgoUAAAAAAAAAAAAAAAAAAAAAAAAAAAAAAAAAAApWVzmIwlHyjLZC2sacYRjJCtUh32rw7&#10;sKNCXmr15ofVJLNF0c7qWQ0235XPXaLVHFjO2e5HDPsRLuZPT87qFzyeTtV3KuPCNkd2eCPZmEN5&#10;7eeSXnoacx/fI9ssL/JQjLJ9XNRs6U8J5vrhGeeXh9Mke4r7VOsOmMbekWsZ8O5wexRE4z2sZjt0&#10;pzp24lU4XNUu4R4FHD7NUxh3cIntShjMahzWeq9+y2RuLyMIxjJTnmhJb0ox7vebalCS3pcfp5ZY&#10;cfpV5qGrajqlflM/druTxROymO5TGFMexCeZHTMhptHMyVqmiOOY21T3apxmfZlRmPd4AAAAAAAA&#10;AAAAAAAAAAABuq2prYcAAAAAAAAAAAAAAAAAAAAAAAAAAAAAAAAAAAAAAAAAAAAAAAAAAAAAAAAA&#10;AAAAAAAAAAAAAAAAAAAAAAAAAAAAAAAAAAAAAAAAAAAAAAAAAAAAAAAAAAAAAAAAAAAAAAAAAAAA&#10;AAAAAAAAAAAAAAAAAAAAAAAAAAAAAAAAAAAAAAAAAAAAAAAAAAAAAAAAAAAAAAAAAAAAAAAAAAAA&#10;AAAAAAAAAAAAAAAAAAAAAAAAAAAAAAAAAAAAAAAAAAAABiS60PnP9GnR76W0z/ev87t3sf3+3/LH&#10;am9sct6LyNLmk8l1prTnq6Y0l3mvLyXFDvl5laHd8hmgtXc/qe3v3t5mZ8l0LSatvlr8TTzo7Nu3&#10;7+vtThTRPhwrnejrP3Y3a51jynS9Sp2eStTE4T2K6/e0duPdVx4DyHdaXziOsnrPly+mMzrGG0uz&#10;+ThcWs20m1de+weIymMrQmpxtNbaijXm1NriFzb8sLi3uriTFVKkvPTsaMY8G1+53VJuhufzMzZs&#10;9L1anCfL34iqqmrs26MOZbwngmmJriNk1y1w3o6y95t5+dYu3ejabVs8jaxpiY7FdXvrmMcMTPMm&#10;dsUQxVrQV8AAAAAAAAAAAAAAAAAAAAAAAAAAAAAAAAAAAszPa+0zp/np3V/Lc3knGEbGw5bq5hPC&#10;H7lTlmhRt5v2VJ5Io9qe9GjaVjTfuxXfj4FHuqsexOGyn+VMM7p27mranhVZtzRYn4dfuae7HHV/&#10;JiULZ7d/O5DvlHD0aWGtpuMsK32bq/ml7kY99qSQoUeaH0Syc0se5P8ASrrVN/tSzWNvT6acvZnj&#10;99X7cxzYx7UYxxVJ5p25Gn5bC5nqpv3ex72j2o2z7M4Tx0oqubq6va09zeXFe6uKkeNSvcVZ61We&#10;Pd4zVKk000e79aEXr97M3JvZiuqu7PDNUzMz7MplZs2cvbi1YppotRwRTEREexDjuJyAAAAAAAAA&#10;AAAAAAAAAAAAAN1W1NbDgAAAAAAAAAAAAAAAAAAAAAAAAAAAAAAAAAAAAAAAAAAAAAAAAAAAAAAA&#10;AAAAAAAAAAAAAAAAAAAAAAAAAAAAAAAAAAAAAAAAAAAAAAAAAAAAAAAAAAAAAAAAAAAAAAAAAAAA&#10;AAAAAAAAAAAAAAAAAAAAAAAAAAAAAAAAAAAAAAAAAAAAAAAAAAAAAAAAAAAAAAAAAAAAAAAAAAAA&#10;AAAAAAAAAAAAAAAAAAAAAAAAAAAAAAAAAAAAAAAAAAAAMVPWh84vo06M/S2mstrP83d3sf363/Kb&#10;am4sc9lcbkafNJ5LrTUnf4aY0T3ivywuKFzcVMrTpzc9OxrQ7Fobn9Ue9+9/MzNqz0TSasJ8vfia&#10;aZjs26MOfcxjgmIiiZ2TXCvt6OsvdjdjnWLl3pOpU7PI2piqYnsV1e9o7cTPPw2xRLyO9bPzqOsL&#10;rGp5TSVpnpNh9m76etSjtrtdkb+zvs1j6ktSSW113r6PkmotVyT0as0le2owxuIuYcsZ7CM8ss0N&#10;q9zepzdLdGac1Xb6dq9P9deiJimezatbaKOzEzz7kcVeE4Nct6utHeXeaKstTX0TTJ/qrUzE1R2L&#10;lzZVX24jm0Tx0YwxCrZVuAAAAAAAAAAAAAAAAAAAAAAAAAAAAAAAAAA491d2tlRnuby5oWlvThxn&#10;r3NWnQpSQ/4qlSaWSHc+txXr9nL25vZiumi1HDNUxER3ZnY5LVm9mLkWrFNVd2eCKYmZn2I2oszu&#10;7+Bx/PRxFKrmriHGEKkvNa2Ms3c4xrVZI1qvLH6JKfLNDuTQ7qEanv7peUxt5CmrMXuz72iPZmMZ&#10;9inCfCTDTtyNSzOFedmmxa7Hvq/aicI9mcY7CF89uDqfP89O4v42dnPxhGxx3Na0Iyx7stWeE01x&#10;XljDuwnnml+qEFeanvXrWqY0Xbvk8vPwLfuY9mcedV3JmY7SeaduzpGm4V27flL8fDr91PsR72O7&#10;ERPbWSjjPgAAAAAAAAAAAAAAAAAAAAAAAAN1W1NbDgAAAAAAAAAAAAAAAAAAAAAAAAAAAAAAAAAA&#10;AAAAAAAAAAAAAAAAAAAAAAAAAAAAAAAAAAAAAAAAAAAAAAAAAAAAAAAAAAAAAAAAAAAAAAAAAAAA&#10;AAAAAAAAAAAAAAAAAAAAAAAAAAAAAAAAAAAAAAAAAAAAAAAAAAAAAAAAAAAAAAAAAAAAAAAAAAAA&#10;AAAAAAAAAAAAAAAAAAAAAAAAAAAAAAAAAAAAAAAAAAAAAAAAAAAAAAAAAAAAAAAMT/WN85joq6QJ&#10;cxp671xDeXdnGRrWsNrdpK9nqC8sclThNJG21bq2FWGkdJQtbjlluqNW6rZSjLGM0llVjCMq0t0e&#10;qDfLezmZiix0PSqtvlr8TTEx2aKP6S5jHvZimKJ464V5vN1nbrbt86zVd6VqNOzyVnCqYnsV1+8o&#10;wnhiZmuOKiXkw60PnZ9ZfVz6W0vidSfkBtDf9+t/y82pyV9Y5XLY6rzS+S603E4Wmp9Sd9oTzUri&#10;hbei8VdU48KljGMOLafc/qa3Q3U5mZu2+n6tThPlb8RNNM9m3a20UbdsTPPrpngra7b0dae8+8fO&#10;y9uvoemzs8namYmY7FdzZVV2JiOZRMcNDD4ttWoAAAAAAAAAAAAAAAAAAAAAAAAAAAAAAAAAC283&#10;q7T2npZvSeSoU68IcYWdKPlF5NHhxhDyajz1JITfRNPyy/tYfUte0rSo/wCNvUxc8CPdV+LGMx3Z&#10;wjtspp+i6nqc/wDCWqpt+FPuafGnCJ7kYz2kN53ee8rQno6ex8tnJHjCW9yHLXueH0TU7WSMbajP&#10;D/imrQ/Yr7U+sO/cxt6Vai3T4de2ruxTHuYnuzVHaTrTtxLNGFzU7s11eBRsp9mqfdTHcime2iHJ&#10;5nK5qt5Rlb+5vqsIzRljXqzTSU+bhzQo0ocKVCWPDuSSywQLO6jntRueVz12u7Xxc6dkdyOCO5EQ&#10;m2UyGTyFvyeTt0W6O1G2e7PDPdmZUx03bAAAAAAAAAAAAAAAAAAAAAAAAAAAbqtqa2HAAAAAAAAA&#10;AAAAAAAAAAAAAAAAAAAAAAAAAAAAAAAAAAAAAAAAAAAAAAAAAAAAAAAAAAAAAAAAAAAAAAAAAAAA&#10;AAAAAAAAAAAAAAAAAAAAAAAAAAAAAAAAAAAAAAAAAAAAAAAAAAAAAAAAAAAAAAAAAAAAAAAAAAAA&#10;AAAAAAAAAAAAAAAAAAAAAAAAAAAAAAAAAAAAAAAAAAAAAAAAAAAAAAAAAAAAAAAAAAAAAAAAAAAA&#10;AAAAAAAAAAfk00sks0880JZJYRmmmmjCWWWWWHGaaaaPCEIQhDticOyOE4NssPHWV87rou6TqeT0&#10;7gdU0+ofdi0hWo09A7R5XHZLC43IUuaTyfWO5EnlultPQp16c9K4oWvpXK2tWXhUsYQ7Vt7odTG+&#10;O9M05i/a+j9Kn+tv0zFUx2bdnZXXs2xNXMoqjgrVpvP1qbr7uxVZs3Om6jH9XZmJpif17u2insTE&#10;c+uJ4aHk/wCsz5z3Wf1g08lpirq6TZTaa/kqW1TbTaW6yGEp5exqSxknoax1hNX/AL06pkuKUYy1&#10;7aNa2xdWHb5HCPa2k3Q6ntz90ppzMWum6rTt8tfiKubPZt28OZRhxThVXHhted5+s/efeWKrE3Oi&#10;6dOzyVmZpxj9ev39fbjGKJ8FiVWqroAAAAAAAAAAAAAAAAAAAAAAAAAAAAAAAAB8bi5t7SjPcXdx&#10;RtbenDjUr3FWSjRpw+uerUmlklh/DFx3b1qxbm7fqpotRwzVMREd2Z2Q+7Vq7eri1ZpqruTwRTEz&#10;M9yI2ovzm7mnMbz0sbLWzVzDjDjQ429lLNDj2TXVaSM8/bw7adOeWMPpQvUt/NIyeNGTirM3v1fc&#10;0eNMYz/JpmO2l2n7lapmsK81NOXtdvbV4scH8qYntIdzm5mqc1z05buGKtJuMPJsZzUJoyx7OFS6&#10;jNNdTxjDsjCE0ssf5Kv9S3y1vUcaKbnkLE/Bt7Pbq99PbwmI7Sc6funo+Qwqqo8tej4Vzb7VPvY9&#10;qZ7aP5pozRjNNGM000YzTTTRjGM0Yx4xjGMe2MYxRaZmZxnbMpLEREYRsiH4/AAAAAAAAAAAAAAA&#10;AAAAAAAAAAAAAABuq2prYcAAAAAAAAAAAAAAAAAAAAAAAAAAAAAAAAAAAAAAAAAAAAAAAAAAAAAA&#10;AAAAAAAAAAAAAAAAAAAAAAAAAAAAAAAAAAAAAAAAAAAAAAAAAAAAAAAAAAAAAAAAAAAAAAAAAAAA&#10;AAAAAAAAAAAAAAAAAAAAAAAAAAAAAAAAAAAAAAAAAAAAAAAAAAAAAAAAAAAAAAAAAAAAAAAAAAAA&#10;AAAAAAAAAAAAAAAAAAAAAAAAAAAAAAAAAAAAAABxry8tMdaXWQyF1bWNhY21e8vb28r0ra0s7S2p&#10;TVrm6urmtNJRt7a3oyTTzzzzQlklhGMYwhB9UUV3K4t24mquqYiIiMZmZ4IiOOZ4ofNVVNFM11zE&#10;URGMzOyIiOGZnsMHvWD8/Lo36cfSWmdqL2t1Qbl2c9xbRxm3WTo2W3GNvKPNLCGY3Tr2eQxF7Rmn&#10;h9mODts1CMYRlnmpR7V07pdRe9+8PNzOqUxpmnThPOuxM3Zj9WzExVH/AMybfaxVTvL1v7s6JzrG&#10;nzOfz0bMLc4W4n9a7hMT/wDLivt4PKb1h/Nu60esybMYLWe4lTb/AGrycZ6MNoNrPKtK6Rr2EYzy&#10;y2mpL2S6r6m1pLWpxljXp5O9uLKatLz0raj2Sw2h3S6qdztz+ZfyeX6RqlP9fewruRPZojCKLfam&#10;imKsNk1VcLXzeXrG3o3n51rNX/I6fV/U2saKMOxVOPOr7fOqmnHbFMMZSyEEAAAAAAAAAAAAAAAA&#10;AAAAAAAAAAAAAAAAAWpm9baZwHPJf5OjNcydnkVp/Wrvm/kz0qPNChGMP/qRkh+1g9S3j0fSsac1&#10;ep8tHwKfdVezEcH8qYZjT9A1bUsKstZq8lPw6vc0+xM8P8nFD+c3nv6/PRwGPp2NOPGELu+5bm6j&#10;D6JpLeXhbUZ/2TRrQQDUusPNXMbel2otU+FX7qr2KY9zE92aoTjT9xMtbwr1K7NyrwaPc0+zV76Y&#10;7nNRJk8zlc1W7/lchdX1TjGMvf6s00lPm7sKNGHClRlj9UkssEEzuo57Ubnlc9dru1/rTsjuRwR3&#10;IiE0ymQyeQo8nk7VFuntRtnuzwz7Mypjpu2AAAAAAAAAAAAAAAAAAAAAAAAAAAAAAAA3VbU1sOAA&#10;AAAAAAAAAAAAAAAAAAAAAAAAAAAAAAAAAAAAAAAAAAAAAAAAAAAAAAAAAAAAAAAAAAAAAAAAAAAA&#10;AAAAAAAAAAAAAAAAAAAAAAAAAAAAAAAAAAAAAAAAAAAAAAAAAAAAAAAAAAAAAAAAAAAAAAAAAAAA&#10;AAAAAAAAAAAAAAAAAAAAAAAAAAAAAAAAAAAAAAAAAAAAAAAAAAAAAAAAAAAAAAAAAAAAAAAAAAAA&#10;AAAAAAAAAAAAAt3VmsNJaC09lNXa61Rp3Rek8HbRvM1qfVmbxmnNPYe0ljCWa6ymazFzZ43H20s0&#10;0IRnq1ZJYRj3XYyuUzWezFOUyVq5ezVc4U0UUzXXVPYpppiZme1EODMZnLZOzVmc3cotZeiMaqq6&#10;oppiOzNVUxER3ZefrrA/1FPTRs/HKaT6ZNP3vUfrm2qV7L+9FSreaS2ixlzTl5Jrinmbq0m1FrKF&#10;vccYQksLS3srqSWM1LIcsZZpr43S9X7ePV+bmt5LkadkpwnmbK78x2ObE8y3jHHVVNVPHb4VO7y9&#10;dWhabzsvoNE57Nxs5+2izE9nnTHOrwnwYimeKt5YOrX5knWB1p3delvVutkY6Mjcz3FjtZouSfSG&#10;2eOhGrNVoSTaax9eafUFayjNGWhdZm4yd9TkjGWFfhGLZ3dXq73S3OoidGytPTMMJvXP3l6ez7uY&#10;9xjx024opnwWv+8e/G8u9FUxqmYq6LjjFqj3FqP5Me+w4prmqrtuiabokAAAAAAAAAAAAAAAAAAA&#10;AAAAAAAAAAAAAp+Ry2MxFHyjJ39rY0u3hNc1pKUZ4w7stKSaPPVn/ZLCMXUzeeyeQt+Vzl2i1b7N&#10;UxGPc45ntRjLs5XJ5vO1+Tyluu5X+rEzh3exHbnYinN7y4i156WDsq2Uqw4wlubjms7OEe3hPLJN&#10;LG7rQhHuyxlpcfrQfUusHIWMaNNt1X6/Cq9xR7Uxzp7mFPdTHT9xc7ewr1C5TZo8GPdVd73Md3Gr&#10;uIgze4Gqc7zyXGSntLWfj/U8dzWdDlj3ZJ5pJo3FeT9lSpPBAtR3q1vU8abt6bdmfgW/cU9ycPdT&#10;H7VUpvp+7Wj6dhVbtRXej4Vfup7sY+5j2IhZaOs8AAAAAAAAAAAAAAAAAAAAAAAAAAAAAAAAAAA3&#10;VbU1sOAAAAAAAAAAAAAAAAAAAAAAAAAAAAAAAAAAAAAAAAAAAAAAAAAAAAAAAAAAAAAAAAAAAAAA&#10;AAAAAAAAAAAAAAAAAAAAAAAAAAAAAAAAAAAAAAAAAAAAAAAAAAAAAAAAAAAAAAAAAAAAAAAAAAAA&#10;AAAAAAAAAAAAAAAAAAAAAAAAAAAAAAAAAAAAAAAAAAAAAAAAAAAAAAAAAAAAAAAAAAAAAAAAAAAA&#10;AAAAAAAAAAAAAAAAAAAibePffZrp70nX1zvduboza/StHvssmW1jnbLES39xSkhUmscPaV6sL/O5&#10;SaWMOS0sqVe5qcYQlpxjFldI0PWNfzUZLRctezOan4NumasI7NUxspp/WqmIjjljtT1fTNGy85vV&#10;b9rL5eOOuqKce1THDVPapiZ7TzbdXn+pT0XgYZPSnRftlU1zk5Jprelu3u3aZHCaQk4TTyz3Wn9v&#10;LO5x+q81Tq0ppZqNbJXeGmpVIfzlnVk7I7Ebp+rpnL/NzW+OZ8hb4fIWJiq53KrsxNFPbiim5jHB&#10;XEqP3k68srZ52X3XseWueevRNNHdptxhXV2pqmjCeGmXmJ6kusfqY6udRy6k6g93tV7g1betVq4n&#10;BXd1TxmjNPd9jHml05orC0sfpbCzzU+Ek9WhaSXFaWSXvtSpGHFsnu7uju5upl+j6DlLViJj3VUR&#10;zrlf7dyrGurtRNWEcUQofXN5td3jveX1nM3L0xOymZwop/Zopwop7sRjPHMusqSMEAAAAAAAAAAA&#10;AAAAAAAAAAAAAAAAAAAA+dWtSoU561erTo0acvNUq1Z5adOSWHdmnnnjCWWWH1xi+K7lFqiblyYp&#10;txwzM4RHdmX1RRXcqii3E1VzwREYzPciEdZrdTSuK56dtcVMxcy8YQp46WE1CE3DjDnvakZbeMkf&#10;rpxqRh9SJ6jvtomRxotVzmL0cVvbT484U4fs87uJRkNz9YzmFV2mLFqeOvZPix7rH9rm91Eea3c1&#10;JkeenjoUMLbzcYQ8nhC4vIyx49k11Xk5YR4fTTp05oR+lA9R381jN40ZTm5e1Pg+6r9mqY79NNM9&#10;tNMhuVpWVwqzXOzF3t+5p8WJ/TVMdpGd1d3V7Wnuby5r3dxP+/Xua1SvWn/5qlWaaePd+tDb1+/m&#10;bk3sxXVcuzwzVM1TPszjKW2bNnL24tWKKaLUcEUxER7UbHHcTkAAAAAAAAAAAAAAAAAAAAAAAAAA&#10;AAAAAAAAAAAbqtqa2HAAAAAAAAAAAAAAAAAAAAAAAAAAAAAAAAAAAAAAAAAAAAAAAAAAAAAAAAAA&#10;AAAAAAAAAAAAAAAAAAAAAAAAAAAAAAAAAAAAAAAAAAAAAAAAAAAAAAAAAAAAAAAAAAAAAAAAAAAA&#10;AAAAAAAAAAAAAAAAAAAAAAAAAAAAAAAAAAAAAAAAAAAAAAAAAAAAAAAAAAAAAAAAAAAAAAAAAAAA&#10;AAAAAAAAAAAAAAAAAAAAAAAAAAAAAdQOqDr06TejrF1rzfveXS+ls1C3luLDQWPrz6k3JzEK1Oae&#10;0jjtCYGW/wBRQtLuaEJJb24o2+OpzTQjVuKcseZLN2txt6d7rsUaFk7t2zjhN2Y5lmns43asKMY8&#10;GJmueKmUa1/e/d3dm3NWr5q3bu4Yxbj3V2rsYW6casJ8KYimOOqHmK6uP9SduvrH0rpXo624tNpM&#10;DV79bW26O5dvitW7kVqM3JGjf4jRtOfIaB0ndyRhNLNJeT6lknkjCaHe5u5snup6uul5Tm5re7MT&#10;m78bZs2Zqos9yq5su1x+zFme7Ch94+vHUczzsvuzYjLWeCLt2Iru92mjbbon9ryvsPOXutvJuvvn&#10;q6815vHuJrDczWF9zy1s/rPPZDPX1K3mrVK8tjYzX1erTxmLoVK03ebS2lpW1CEeWnTll7Gwel6R&#10;peiZSMjpGXs5bKU/Bt0xTGPBjOEbap46pxmeOZUpqGp6jq2ZnN6nfu38zPwq6pqnDsRjwR2IjCI4&#10;oRqyTogAAAAAAAAAAAAAAAAAAAAAAAAAAAAAHc7Y9kId2L8FmZrcDSuD55LnJ07m5k7tpj+F5X5o&#10;d2SaNOPeKM8OPcqTyI/qG9OiabjTevRXej4NHu6u5s2RP7UwzuQ3b1jUMKrVmabU/Cr9zHd27Z/k&#10;xKJs1vPka/PSwWOo2NPthC6vY+VXMYdvLPJQk5LajP8AsmjWgguo9YebuY0aZZptU+FX7qruxEYU&#10;xPd5yZ5DcPLW8K9Ru1XKvBo9zT3MZxqmO5zUU5XPZnN1O+ZXJXd9GE3NLJWqx7xTjw4caNvJy29H&#10;j/wSwQfPapqGpV8/PXq7k9iZ2R3KYwpj2IhMsnpuQ0+nm5O1Rb7cRtnu1Ttn2ZlSHQd0AAAAAAAA&#10;AAAAAAAAAAAAAAAAAAAAAAAAAAAAAAABuqpZpZoQmljCaEe5GWMIwjw7OyMOzutTKaqa451MxNPZ&#10;hsRMTE4Tsl+v1+AAAAAAAAAAAAAAAAAAAAAAAAAAAAAAAAAAAAAAAAAAAAAAAAAAAAAAAAAAAAAA&#10;AAAAAAAAAAAAAAAAAAAAAAAAAAAAAAAAAAAAAAAAAAAAAAAAAAAAAAAAAAAAAAAAAAAAAAAAAAAA&#10;AAAAAAAAAAAAAAAAAAAAAAAAAAAAAAAAAAAAAAAAAAAAAAAAAAAAAAAAAAAAAAAAAAAAAAAAAAAA&#10;AAAAAAAAAAAAAAAAAAAAAPyaaWSWaeeaEsksIzTTTRhLLLLLDjNNNNHhCEIQh2xOHZHCcG2WJbqy&#10;+dT0MdKsMng5twvzt3IsO+UIbf7LT2Gq5ra+lkhCWjqDWfllvojBSW9eaEl1S8ur5G34TcLOpPLG&#10;Ram6vU5vtvRzb0ZfoWnVbfK5jGjGP1LeE3KsY97PNiifDiJxV1vF1o7p7v8AOteW6Vno/q7GFeE/&#10;rV4+Tpw44501R4M8DzD9W/z+us7qF9Lab2ovLHpi26vZ6tGlZbd3le+3Ku8fP3yEtLLbo3lC1yNn&#10;c8JoR77g7TCTw5eWM00sZubZPdTqJ3P0DmZjVIq1LUKeO7ERZif1bMTMTHauVXI7iht4+uHefWed&#10;Y06YyGSnitzjdmO3dnCYnt24oYQMvmMtqDKZDOZ7KZHN5rLXdfIZXMZe9ucllMnf3VSatdXuQyF5&#10;VrXd5d3NWaM1SpUnmnnmjGMYxium1ZtWLVNixTTRZoiIpppiIpiI4IiI2REcUQqq5duXrlV29VVX&#10;dqnGapmZmZnhmZnbMz2ZU5yPgAAAAAAAAAAAAAAAAAAAAAAAAAAAAABbWZ1fpzAwmhksrbU60vGE&#10;bSlNG5vOb6o21vCpVp8Y/TNCWX9rD6hr2kaXExnL9FNyPgx7qvxacZjuzhHbZXI6Jqmo4TlbNc0T&#10;8Kfc0+NVhE+xjKKczvVCHPSwOJ492Et3lJ+EPq4wsrafjGH0wjGtD9sv0IPqHWLEY0aXYx7FVyf9&#10;Smf01d2EyyO4UzhXqV7D9W3H+tVH+r7KJ8zrHUme5pcllbmpQm4wjaUZoWtny9vCE1tbwp06vCEe&#10;HGeE03D6UG1DeDWNUxjN365tT8GPc0+LThE+zjPbTLI6HpWnYTlbNMXI+FPuqvGnGY9jCO0tlhmW&#10;AAAAAAAAAAAAAAAAAAAAAAAAAAAAAAAAAAAAAAAAAAAbLbVWvNbaO3N3BqaV1bqPT3DXerKkaeHz&#10;F/YUKk3p/IRj362t68lvXlm49sJ5ZoR+mD+OTfTrK6wtw+t/ei5uXrmq6VMbyalOGVzV6zRVPTb/&#10;AL+3RXFFcTxxXTMTxw93tC3W3a3h3K0mnXchk83/APa8rGN2zRXVH7i3wVVUzVT2piYmEoaW61N8&#10;tPRpSZDK4bV1rThLJ3nUWGoQq97h3eF9hJsPeVKvDuT1Z6sePdhGHYuPc3+IN6xu600W9UzuQ1zJ&#10;04RzM9laOdzeP99lJyt2auxVcqubcMYqjYhGuerb1Y6vFVWUsZnT787ccveqwx/YvReoiOzFMU7O&#10;DDhdjNMfMGw1XvdLWe3uSsYwhLCre6Zyttk5Z4xj9qeTG5SnipqMsIdyEbqpGP1trNz/AOKFoN7m&#10;Wd/t1s3l5jDnXdPzNvMRM8cxl8xTlpoiOx0i5M9lT+t+qZqNvGvdzV7N2OKjM2qreHam5am7zu75&#10;KnuOxWmOrLYfVEJJJNb0MFdTxhxtNT2d5hI0+PcjPf3FGOH4R4R/duZuH08OMOO1W5/ruerXvjFN&#10;u3vFa03OVcNrULV3Kc3u3q6ZyvtZicOPDGMag1vqF60tExqr0yvNWI+Flq6L2Pcopny3t24x4uNP&#10;eJzmFz9tC9wWYxeas48vC7xOQtMjbR5oc0vCvZ1q1KPNL2w7e2DZfRN4t395snGobt5/J6hkJwwu&#10;5a9bv29u2Pd2qq6dsbY2qsz+malpV7o2qZe/lsx4F23Vbq8WuInvKozLogAAAAAAAAAAAAAAAAAA&#10;AAAAAAAAAAAAAAAAAAAAAAAAAAAAAAAAAAAAAAAAAAAAAAAAAAAAAAAAAAAAAAAAAAAAAAAAAAAA&#10;AAAAAAAAAAAAAAAAAAAAAAAAAAAAAAAAAAAAAAAAAAAAAAAAAAAAAAAAAAAAAAAAAAAAAAAAAAAA&#10;AAAAAAAAAAAAAAAAAAAAAAAAAAAAAAAAAAAAAAAAAAAAAAAAAAAAAAAAAALH3E3M272i0pkNdbp6&#10;50nt1o3FQhHIan1pn8XpvB2s80s89KhPkctc2ttNdXEKc0KVGWaNWrNDlklmj2O7p+m6hq2apyWm&#10;WLuYzlfBRbpqrqnt4UxM4RxzwRxupnc9ktNy9Wb1C7bsZWnhrrqimmPZmYjHsRwzxPP71Y/6jnps&#10;2v8ASememDSGa6htW0PKLanq7Ky3+g9qrK6k5actehXyVj/fLVcltXhPzU6Nhj7W4llhNRvppJ4T&#10;wvjdb1et49T5uZ3lu0aflZwnydOF2/MdiYifJ0YxxzVVVHHRjGCnd4uu3Q8hzrGg2qs7mY2c+cbd&#10;qJ9mOfXh2IppieKvjeZXqv8Amm9bHWLHIYzdHd3I4LQOQ5pJ9qNsoXOhduo2s08KnkWSxePvK2W1&#10;bbU60sJ5PTt9lKlOaEOWaHCHDZDdbqx3N3R5t3TMpTXnqf6+9hdu49mKpjm0T2fJ00RPHCid4esD&#10;enebnW8/maqMnP8AU2sbdvDsTETjXH+8qrwY8U/QwAAAAAAAAAAAAAAAAAAAAAAAAAAAAABQcvqf&#10;AYGWMcrlLW1nhDjChz99upv2y2lCFS5mh+3l4ftYvP6zpemRjnr9FFXg441exTGNXeZHJaTqWozh&#10;k7NddPZwwp8acKe+izMb02dLnp4PFVrqbthLdZCeFvRhGHcmltqMalarJH9s9KKE5/rEy9GNGm2K&#10;q6vCrnmx3ebGMzHdmmUwyO4V+vCrUL1NEeDRHOnxpwiJ7kVQinMa/wBV5vnkucrWt7efjCNpYf1K&#10;hyTd2nP3mMK1aSP1VJ50I1DenXNRxpvX6qLU/Bo9xGHYnDbMftTKY5HdrRshhVas01XY+FX7qcez&#10;t2RP7MQs1HmdAAAAAAAAAAAAAAAAAAAAAAAAAAAAAAAAAAAAAAAAAAAAAAbIrc7/ADJ3C/xxqz+3&#10;r9/Fd1wf9296f+o9S/vt57+bk/5M0j/DMr/YW1jq6SYABz8dlMnh7qS9xORv8Xe0o8ad3jru4sbq&#10;nHu8ZLi2qUqskeP1RZLStZ1fQs5TqOh5vM5PUKPe3bF2uzcp7lduqmqPYl1c5kclqNictqFm1fy1&#10;XDRcoprpnu01RMT7SdNMdU+++lu9SWuvsllranywmtdS0bTUMtWWXuSVLzKULjKSw/bJcSTftbIb&#10;n+ub6yW5nMt5PebN57J0YY28/Taz0VRHFVdzFFeYiO3Repntqv1vqM6rtc51V7SrOXvT8LLTXl8J&#10;7MUW6qbXjW5jtOxOmPmB6ptu9U9YaCweXlhyy1LrT+QvsHW5Ydkasba/lzlGtVjDhGMsJ6UsY8eH&#10;LDshtPuf/E/3zynMtb97s6dnqNkVXMlfvZOvDwvJ3ozlNVXHMRXbpmccObExEVFrfqm6He51e72q&#10;5rL1cMU37dF6O5zqPIzEduaapiOHGds9h9M9ceymb73JmZ9SaQrx4S1Jsvhpr+zhPGHH+auNP1st&#10;XnpQj2c09GlHj3YQh2tp90P4i/q97wxTb1+rVtCzE4RVOZys3rWP6teSqzNc08XOrtW5x2zTEbVR&#10;616snWTpuNWnRk9QtcXkr0UV4dum/FqmJ48Ka6u1Mzsdh9M7q7a6y73LpfXWlszXqwhGSytMzZek&#10;u2EIw58ZVq08hT48f41KDafdDrp6pN/ubRudvJo2oZmvgtW81a8v7OXqqpv0/wAq3HY4YlUWtbi7&#10;5bu41a3peey1qnhrrs1+T9i5ETbn2KpX+s1FAAAAAAAAAAAAAAAAAAAAAAAAAAAAAAAAAAAAAAAA&#10;AAAAAAAAAAAAAAAAAAAAAAAAAAAAAAAAAAAAAAAAAAAAAAAAAAAAAAAAAAAAAAAAAAAAAAAAAAAA&#10;AAAAAAAAAAAAAAAAAAAAAAAAAAAAAAAAAAAAAAAAAAAAAAAAAAAAAAAAAAAAAAAAAAAAAAAAAAAA&#10;AAAAAAAAAAAAAAAAAAAAAAAAAAAAAAAHS/qg+YT0gdHtpdQ3z3p0vgtTULbyi326wdebVe5V9GpS&#10;kq2klPRWAhfZnH0b6FSWFK6v5LOxjx4zV5ZYTTQmG7W4O9m9tcfQmTu15aZwm7VHMsx2f3lWFM4c&#10;dNM1VdimUX17fPdvdqmfpbNW6L8Rj5On3d2ex7inGqMeKasKe281vVb/AKlfcnU0Mlpro92psttc&#10;VVhXt7fc3dilj9Ua5jTmmjChfYnQ1hcXeitPXtKWEI8L651BRn5owjThw4x2L3X9XPTstzczvbmp&#10;zN2MJmzYxot9uKrkxFyuP2YtT21Hbw9eWev86xu1l4sW+CLt7Cu53YtxjRTP7U3I7Tzqb2dQ++PU&#10;hquprbfXdTWu6OpJo1vJ7zVmbusha4qjXmhPUstP4jmp4bTeMjPDjC1x9vbW0se2EkGwOjbv6Ju7&#10;leh6JlbOWy/HFFMRNWHHXV76uf1qpme2pXVda1bW8x0rVsxdzF/imuqZiO1TT72mO1TER2kNMwxg&#10;AAAAAAAAAAAAAAAAAAAAAAAAAAAAChZbU2AwcsY5XK2lrPCHHvEanfLqaHDjxltKMKlzND+CVjM9&#10;rOl6bH/G37dFXYxxq9imMap9pkMlpOo6hOGTs11x2cMKfZqnCmPbRbmN6bCjzU8JjK95PDjCFzfT&#10;wtaHH6JpKFPvterL+yaNKKFZ/rEytvGjTbNVyrwq55tPdiIxmfZ5qX5HcPM14Vahept0+DR7qfZm&#10;cIj2OcizMbiatzPNJVyc9nQm7PJsZCNlT4R7ssalOaN1Ulj9MJ6k0OCE5/e3XdQxprvTbtT8G37i&#10;Pbj3U+zVKYZHdfRcjhVRZi5cj4Vz3U+1PuY9imFkzTRmjGaaMZppoxmmmmjGMZoxjxjGMY9sYxij&#10;kzMzjO2ZSCIiIwjZEPx+AAAAAAAAAAAAAAAAAAAAAAAAAAAAAAAAAAAAAAAAAAAAAAAADZFbnf5k&#10;7hf441Z/b1+/iu64P+7e9P8A1HqX99vPfzcn/Jmkf4Zlf7C2sdXSTAAAAAAAJH0zu/ujo6NOGmtf&#10;aqxdGlGEZLKnmLu4xn2ePDmxV3UuMbUhDj/GpRWvuh169cm4U0RulvNrWTy9HBajNXa8vs4Mcvdq&#10;rsVfyrcofrXV7uPvFEzrOlZG/cq4a5tUU3PjaIpuR7FUOwumuubejDd6p5qTTGraEsYQrT5PERx1&#10;9PJCEOPerjBXGNtKVSPD96a3qQ7Y9n1bSbo/xHPWA0DmWt4KdH1zLxhzpzGV8hemP1a8nXl7VNXb&#10;qsVxw+54MKk1n1YerjUedXps57IXZ4It3fKURPbpv03K5jtRcp7rsJpn5gek7nvdPV+gs9h5o8JZ&#10;7jAZCwz1HmjwhGrGhfS4CtSpcYxjGWE1WaWHc5otot0f4n+5Oc5lrfrdnU8hXsia8lfs5ynHZ7qa&#10;L0ZKqmnhmYiq5VEcHPlUmteqbr1jGvd/VcrmKeGKb9uuxPc51Hl4meLGYpiZ4ebDsJprqp2H1PGn&#10;Tt9fY7E3E8YQjb6loXmnoU4x4cO+XuUt6GL4dvbGWvNCH0xbR7peuh6te+E02srvNlcjmquGjP0X&#10;cjzcezdzFFGX9mL0xHHKpdZ6i+tLRMar2lXsxaj4WXqozGPcotVVXPboiU54vM4jOW0t7hcrjcvZ&#10;zcOW7xd9a5C2m4w5octe0q1qUeMseMO3uNjtG17Q94snGobv53KZ7ITwXcvet3rc47Ywrt1VUzs2&#10;8KsM9p2oaZenLalYvZfMRw0XaKrdXi1RE95UmWdMAAAAAAAAAAAAAAAAAAAAAAAAAAAAAAAAAAAA&#10;AAAAAAAAAAAAAAAAAAAAAAAAAAAAAAAAAAAAAAAAAAAAAAAAAAAAAAAAAAAAAAAAAAAAAAAAAAAA&#10;AAAAAAAAAAAAAAAAAAAAAAAAAAAAAAAAAAAAAAAAAAAAAAAAAAAAAAAAAAAAAAAAAAAAAAAAAAAA&#10;AAAAAAAAAAAAAAAAAAAAAAAAAABRdRak07pDCZLUurM9hdL6cw1tNeZfUGospY4TCYq0lmlkmusl&#10;lclXtrCxtpZ54QjPVqSywjGEOPa5svl8xm71OWytFd3MVzhTTRTNVVU9iKYiZme1EOK9fs5a1Vfz&#10;FdNuxTGM1VTFNMR2ZmcIiO6wj9VH+oC6JdhYZTA7VX2Y6nNe2ctahRtNuZpMZtzQyFOaaEKWS3Oy&#10;9vNj7yynlhCaW5wVnnaM3NCHGEeblubdjqH3z1zm39Upo03Iztxu7bsx2rNM4xPau1W5VXvB1xbq&#10;6RzrOnzVn85HFa2W8e3dnZMdu3Tch5reqr55nXb1LQymCwWt7fp829v++UIaV2Wje4DOXFlGpGNO&#10;nmdx69xX1tc3E9GPe7iFhc4yyuZIxhNawljGVsXuv1Kbkbuc2/fszn8/Tt5+Ywqpif1bMRFuI445&#10;0V1RxVKO3g62N7dd51m1djJZKfgWMaapj9a7jz5ninmzTTPgsPV5eXeQu7q/v7q4vr6+uK95e3t5&#10;Xq3N3eXdzVmrXN1dXNaaetcXFxWnmnnnnmjNPNGMYxjGK26KKLdEW7cRTRTERERGEREcERHFEcUK&#10;0qqqrqmuuZmuZxmZ2zMzwzM9lxn0/AAAAAAAAAAAAAAAAAAAAAAAAAAAAFuZbVum8HzS5LL2lCrJ&#10;x5raSeNxdwjD6I2ttCrXl4x+uWEGIz2u6RpuMZy/bprj4MTzqvFpxq9uGTyWi6pqGE5SxXVRPwpj&#10;m0+NVhHfRfl96rSnz08Jia1xN2wlucjUhQpQm7ftQtqEatSpJH9tSnH+BC8/1i5ejGjTbFVc+Fcn&#10;mx4sYzMezTKX5LcK/VhVqF6miPBojGfGnCIn2KoRdmNwtWZnmlr5WraW83H+q47+pUoQj3ZIz0o+&#10;UVZI/VPUnghWf3r13UMabl+q3an4Nv3Ee3Hupju1Sl+R3Z0bIYTbsxXcj4Vfu59qfcxPciFlzTRm&#10;jGaaMZppoxmmmmjGMZoxjxjGMY9sYxij0zMzjO2ZZ6IiIwjZEPx+AAAAAAAAAAAAAAAAAAAAAAAA&#10;AAAAAAAAAAAAAAAAAAAAAAAAAAADZFbnf5k7hf441Z/b1+/iu64P+7e9P/Uepf3289/Nyf8AJmkf&#10;4Zlf7C2sdXSTAAAAAAAAAAAOfjspk8PdSXuJyN/i72lHjTu8dd3FjdU493jJcW1SlVkjx+qLJaVr&#10;Or6FnKdR0PN5nJ6hR727Yu12blPcrt1U1R7EurnMjktRsTltQs2r+Wq4aLlFNdM92mqJifaThprq&#10;j330v3uW03Cy2St5ISyzW2o6dnqOWrJLDhCSa5zFvd38kP2060k0eHd4Ni90vXJ9ZLc7m0ZHenO5&#10;vLU4RNGeptZ6Kojgibmaou3o7tF2mqeOcNistZ6j+q3W8asxpFizdn4WXmvL4T2YptVUW57lVEx2&#10;nYHTXzAdb2cZJNWaH03nKcIwlmrYW8yGnrqMvZxnn8qjnrapUh2x4SyU5Y9zs7rZ/dL+J51h5Gab&#10;e+27uk6lajZNWUu38lcmOzPlJzluauGcKaLcTsj3PCqfWfVP3azGNWg6nnMrXxReot36e5HN8hVE&#10;d2apjtuwOmuu7aHLd7pZ/Haq0pXjw77VuMfQy+Nk48f3LjE3NfI1OHDt42kvdhw49vDZ7dH+JL1F&#10;63zbO82V1rRcxPvqq7FGasR3K8tcrv1YceOWp4Ywx24VPrPqudYOQxr0q9kc/a4opuVWrk92m7TT&#10;bj42e3gn/TW+2zuroU4YLcbStxWrR4UrO8yVPDZGpH6pMZmoY/ITRh+yk2d3R9ZHqG35iiN2969F&#10;u37nvbV3MU5W/V3Mvm/IX59i2qfWeq7rD3fmZ1TR89Rbp4a6Lc3rcd25Z8pb/nJXknkqySVKc8tS&#10;nUllnp1JJoTyTyTwhNLPJNLGMs0s0seMIw7IwXVbuW71um7aqiq1VETExMTExMYxMTGyYmNsTGyY&#10;QWqmqiqaK4mK4nCYnZMTHDEx2X9Pt8gAAAAAAAAAAAAAAAAAAAAAAAAAAAAAAAAAAAAAAAAAAAAA&#10;AAAAAAAAAAAAAAAAAAAAAAAAAAAAAAAAAAAAAAAAAAAAAAAAAAAAAAAAAAAAAAAAAAAAAAAAAAAA&#10;AAAAAAAAAAAAAAAAAAAAAAAAAAAAAAAAAAAAAAAAAAAAAAAAAAAAAAAAAAAAAAAAAAAAAAAAAAAA&#10;AAAAAAAAAAOoHUt179IvSLaVp9+d8NH6SzktvG4ttD2dzW1PuHkJZqU89t5LoXTNHK6lp295PL3u&#10;S6uLehYyzxh3ytJLxmhLN3Nxt69664jQ8leu2ccJuTHMtR2cblfNoxjhmmJmrsRKN67vfu5u3TM6&#10;vm7Vu7hjFuJ51yexhbpxqwnszEU9mYecrqm/1MOcvo5HTnR5svQwlrGFa3obn72TU8jl5oTy968q&#10;w+2+m8j6Kx1ehNCNShWv8vkKdSE0vfbKXlmkm2E3Y9XGzRzcxvbnJrq4Zs5fZT3Kr1cc6YngmKbd&#10;MxxVzwqT3g69LtfOsbtZWKKeDyt/bPdptUzhHZiaq6seOniedHqF6vepjqszXpzqB3n1xuXVpXVW&#10;8sMPl8n5JpHC3FbmhUqad0Rh6eN0fp2M8s3LN5FY0OaWEIR4whBsFoG6e7e69nyOg5OzlomMJqpj&#10;G5VH69yrG5X/ACqpUprO8mu7w3fK6zmrt+ccYpmcKKZ/Vt04UU/yaYdb0iYQAAAAAAAAAAAAAAAA&#10;AAAAAAAAAAAjGEIRjGMIQhDjGMeyEIQ7sYx+p+cG2eA4dkLPy2vdKYbnlusvb1a8kP8A8axjG9r8&#10;38iaFvCenSm4f/UmkYHPbz6Hp+NN/MUVXI+DR7ue57nGIn9qYZvJbuazn8Js2Kotz8Kv3Ed33WEz&#10;7ESjLLb1x+3TweH4fyLnKVOMf9tnaz8Oz/r4/wACGZ7rG4adNy/cquT/AKlM/wCuluS3B4KtRv8A&#10;8m3H+tVH+ojDL651TmuaW8y9zJQm/wD7azjCyt+X+TNJbQpxrSw/+5GeKGZ/eXW9RxjMZiuLc/Bo&#10;9xT3MKcMf5UyluS3e0fIYTYsUTcj4VXup/nY4exgtJgmaAAAAAAAAAAAAAAAAAAAAAAAAAAAAAAA&#10;AAAAAAAAAAAAAAAAAAAAAAAAbIrc7/MncL/HGrP7ev38V3XB/wB296f+o9S/vt57+bk/5M0j/DMr&#10;/YW1jq6SYAAAAAAAAAAAAAAABdOn9b6z0nNLPpfVmpNPRln75y4XN5LG05pox4zd8pWdzRp1ZZ/4&#10;0JoRhNDsjCMEy3X6xN/9yK4r3O1vVtKmKscMpm7+XpmePnU2rlNNUT8KKomKo2TEwwmrbs7ua9TN&#10;Ot5DJ5vGMP31m3cn2JrpmYw4piYmOJPmm+sjfnT81OFfU1jqW2pw4QtdSYWwuJZv+svMbTxeVqRj&#10;/wAVxFszun6+/rK7r1U05nV8tq+Uo4LefylmuJ7t2xTl8zV7N+VU6x6uvVZq0TNrJXclen4WXvV0&#10;+1Rcm7aj2LafNN/MHv5IS0tX7c2lxGMYc97pvNVrKEkP43LjMpbX/fIx7sON3Lw4cO3jxhszul/F&#10;E1K3EWd+t1LF2Zwxu5DN12sOzhl8xbvc7HixzNOHBtxxiqtZ9UvK1Y17v6xcojiozFmK8e7ct1UY&#10;fFT7CfdOdbexmbhSlyWQ1BpStU5ZZpM7grivSkqR7OHlGn583ThSjN3J5+SHDtm5e3hs1up/EO9X&#10;LeKKKdWzWqaJmKsImM5k666Yq4Pf5Kc3HNx4KquZGG2uKNsRVWserT1n6ZNU5OzlM/bjjsX6aZmP&#10;2b8WZx7UY7dkY7MZ803urtpq/vcNNa70pmK1SHGWztM5j45CHGPCHfMbUryX9LjHuc1OHFszun10&#10;9Ue/XNp3R3l0XP36+C1bzdny/s2Kq4vU9rnW4xVVrG4u+e7+M6zpefy9uPh12bnk/YuRTNE+xVK/&#10;1mooAAAAAAAAAAAAAAAAAAAAAAAAAAAAAAAAAAAAAAAAAAAAAAAAAAAAAAAAAAAAAAAAAAAAAAAA&#10;AAAAAAAAAAAAAAAAAAAAAAAAAAAAAAAAAAAAAAAAAAAAAAAAAAAAAAAAAAAAAAAAAAAAAAAAAAAA&#10;AAAAAAAAAAAAAAAAAAAAAAAAAAAAAAAAAAAAAAAAAAAAAAAAAAAAAtPW+vdDbZ6byOstxtZaW0Dp&#10;HEU41spqjWeoMVpjT+Opwlmm573MZq7ssfbQjLJGMOepDjw7HayWRzupZinJ6fZu383X72i3TVXX&#10;PcppiZn2nXzecymRsVZrO3bdnLU8NddUU0x3aqpiI9tg06of9Q90abMRyWB2UsdT9TOs7SNehJW0&#10;xJPo7bOjd0Zakkad1rvUNjUyGQpxr8vJVxOIyVpWp800teHCXmuvdrqB3w1jm39Zqt6bk5wn3f7y&#10;9MT2LVE4Rs4Yrroqifg9ip9f6592NL51nS4uZ/NR4HuLWPbuVRjPdooqiey85XVD88jr16kvSGGx&#10;O4VHYDQl5PUll0rshLeaWytW1+xLSp5PcOrd3evbitGlLNCvLaX1hZ3HfJua25eWWXYTdnqV3G3d&#10;5t67l5z+ej4eZwrpx/VtYRajtc6mqqMIwq4Zmk9f61979c51q3ejJ5SfgWMaJw7dzGbk9vCqmmfB&#10;Yg72+vcneXWQyN5dZC/va9W6vb69uKt1eXdzXnjUrXF1c156la4r1qk0Zpp55ozTRjxjHitiiii3&#10;RFu3EU26YwiIjCIjsREcEK3rrquVTXXM1VzOMzM4zM9mZcV9vkAAAAAAAAAAAAAAAAAAAAAAAAAB&#10;8a9xb2tKavc16NvRkhxnrV6slGlJDu8ZqlSaWSWHCH0xcd27as0TcvVU0W44ZqmIiPZnY+7dq5er&#10;i3apqquTwRETMz7EbVhZbdDSGL5pJL6fKVpeMO9Yyl5RLxh3I+U1JqNpNLGP0y1Jo/sRfPb6aDks&#10;aabs3rkcVuOd/OnCn2qpSPJ7o63nPdVW4s0dm5PN/mxjV7cQjPLb0ZWvzSYfGWthJHjCFe7nmvbj&#10;h28JpZJYUKFOb9kYVIfwodnusTO3MadPs0WqezXM11e1HNiPZ5yWZPcPJ28Ks9druVdimObHt7Zn&#10;2OajPK6o1Bm4zelMteXVOaPGNCNXvVrx/ZaUIUraEf4JEOz2tarqWPTb9yumfg44U+LThT3ksyek&#10;aZp//KWaKKo48MavGnGrvqCxbIgAAAAAAAAAAAAAAAAAAAAAAAAAAAAAAAAAAAAAAAAAAAAAAAAA&#10;AAAAAAAANkVud/mTuF/jjVn9vX7+K7rg/wC7e9P/AFHqX99vPfzcn/Jmkf4Zlf7C2sdXSTAAAAAA&#10;AAAAAAAAAAAAAAAL703uhuNpDvcumdc6qwtGnDhLaWObyFKx4QjxhLPj415rKpLCP0TU4wWTun1x&#10;9a+4vNp3Q3j1rT7FHBbs5u/TZ7k2efNqqO1VRMIvrG5G528GM61peRzNyeGquzbmv2LnN58exVCe&#10;9O9bG+uEjJC/yuB1VSkhCXvefwNrTm5YcP8A5+AmwdeaeEP40808fr4tmN1f4hXrIbuzTTqed03W&#10;rNOzm53J26Zw/byU5OuZ/WqqqnjnFVWr+rX1X6njOUsZrI3J47F+qYx/ZvxepiO1ER2sE8ad+YRL&#10;/NUtW7bzQ7Yd+vtO52Eezj2xpYrJ2UvCMIdzjedv7Gye6v8AFFo9xZ333TmJ+FeyOcx7vNy2YtR3&#10;81t7XCq3WPVKq91XoGsx2qMxY/Tdt1z3rKeNO9auxGd5Jb3MZvS1WflhCnqDA3cZeaP8WNxgo5u1&#10;pwh/Knnll/a2U3V/iDerbvHzaNQz+o6NfqwwpzuTu4Yzxc/Jzm7dPdqrpjtqt1f1butHS8Zy2Xy2&#10;etxx2L9HB+zf8jVPcimZ7SedO7n7c6u71LprXOlM1WqwhGS0sM7jq1/xjDjCWpj/ACiF7Sn4fxZq&#10;csf2NlN1euHqp345lO6O8ei6hfr4LdnOWKr23imzz/K0z2qqIntKt1jcnfDQOdOtaXn8tbp4aq7F&#10;yKPYuc3mTHbiqYX0shFwAAAAAAAAAAAAAAAAAAAAAAAAAAAAAAAAAAAAAAAAAAAAAAAAAAAAAAAA&#10;AAAAAAAAAAAAAAAAAAAAAAAAAAAAAAAAAAAAAAAAAAAAAAAAAAAAAAAAAAAAAAAAAAAAAAAAAAAA&#10;AAAAAAAAAAAAAAAAAAAAAAAAAAAAAAAAAAAAAAAAAAAAAAAAAAAAAAAAAAAAAGNbqc+bf0HdKnpD&#10;G633rxGtdbY7vslTbjZ/yfcfWEt3R498x2RmxN5T0vpjIy8IfzOZyeNm4TQj3IwisXdvqq343o5t&#10;zJZKuzkqv66/jat4dmOdHPrjt26K0G17rG3R3e51GbzVN3NU/wBVZ/eV49icJ5lM9quql52up7/U&#10;p7960jf4HpX2v01sphJ++0bfXOuvJNxtxKssJ5ZqF/j8LXtrfQOnK0ZeMtS2urXUEke7LWh3GwG7&#10;Xq6aFk+bf3nzNzOXuO3axtWu3E1RM3a+1NNVruKX17ry1fNY2d38vbytrzlzC5c7sU4Rbp7cTFzu&#10;sAG9HUPvn1F6jjqzfPdjXW6WdljP5Lc6w1Df5W2xdOpCWE9tgsVVqwxOAspuWEe8WVC3o8e3l4xi&#10;vfR939E3fy/RdEytjK2OOLdEUzV26qvfVT26pme2p3VNa1bW7/SdWzF7MXuKa6pmI7VMcFMdqmIh&#10;DTMMYAAAAAAAAAAAAAAAAAAAAAAAAAApWSzuGw8vNlMnZWXZxhJXr05as/0/zdDjGtUjw/kyxdHO&#10;anp+n087O3rdvtVVREz3I4Z9iHcyun57PTzcpauXO3ETMR3Z4I9mUcZXePTtpzSYy2vcvUh+7PCX&#10;yG1m/wD4txLNcw/7FEc91gaTYxpydFy/X2feU+3V7r+YlOT3G1S/hVm6rdinse/q9qn3P85GuV3d&#10;1Tf80ll5JiKUeyHk1GFe45Y92E1e677Lx/bJJJGCH57fzWszjTlvJ5ej9WOdV41WMezEQlWT3J0j&#10;L+6zHPv1/rThT7VOE+3Mo6vsnkcnV79kb67vqv0T3dxVrxl4/RL3yabkhwh3IcIIlmc7m87X5TN3&#10;bl2vs1VTV7WM7PYSjL5TK5SjmZW3Rbo7FNMR+jhcF1nYAAAAAAAAAAAAAAAAAAAAAAAAAAAAAAAA&#10;AAAAAAAAAAAAAAAAAAAAAAAAAAAAAbIrc7/MncL/ABxqz+3r9/Fd1wf9296f+o9S/vt57+bk/wCT&#10;NI/wzK/2FtY6ukmAAAAAAAAAAAAAAAAAAAAAAAAAAX9p3dPcrSUJJNN681Zh6NOMIy2lnncjJYR4&#10;cOHPj43E1lUhCEP41OKzN1eufrb3IimjdLeXW8hl6eC1azl+LPs2JrmzV/KolFdX3F3M1+Zq1nSs&#10;hmLk/DrsW5r9i5zYrj2KoTrp7rV33wcZYX2YwmqaUsYcKWoMBZyxhLDuyxr4GODuZ4x+ueeaLZDd&#10;b+IP6ye7sxGo5/TtZsx8HO5K1Gzsc/J9DuT3aq6p7ar9X9W3qu1PGctl81ka547F+uf5t/y1MdyI&#10;iE7ae+YRVh3qlqvbanP2Q79faez81P7XZx71i8lYVeMI9se287O5291sluv/ABRr0cyzvrulTVs9&#10;1eyWdmnbs97l79mrh2ztzWzZG3HGKu1b1SqJ51ehazMdii/Yx9u7brjvWu32k6ae63djM13qXI32&#10;otK1Kn2ZoZzA169KnP3IQjW0/Vzkve55v3ZowlhCHbNy9vDY/db+Ih6uOv8AMo1XM6rot2rZPTMn&#10;XXTE/tZKrNxhM8FUxEYba+Ztwq/V/Vo6z9N505O1k89RHmb9NMzHcvxZ2xxxGPYjHZjOmnt4tqtV&#10;RpyYDcLSORr1YwhTs5M7YUMhNGbslh6Nuq1C/hGMeztpw7Wx263Xx1L76TRRuxvToWazNeHNtRnL&#10;NF+ceD9xcrovRj27fDs4VYav1e79aFjVq2kahZtU8Nc2K5t/GUxVR/OSPCMIwhGEYRhGHGEYdsIw&#10;j3Iwj9MIrYiYmMY2xKHcGyeF+v0AAAAAAAAAAAAAAAAAAAAAAAAAAAAAAAAAAAAAAAAAAAAAAAAA&#10;AAAAAAAAAAAAAAAAAAAAAAAAAAAAAAAAAAAAAAAAAAAAAAAAAAAAAAAAAAAAAAAAAAAAAAAAAAAA&#10;AAAAAAAAAAAAAAAAAAAAAAAAAAAAAAAAAAAAAAAAAAAAAAAAAAAAAAAAAAAAdaOoPrI6XulbF1Mp&#10;v9vdoPbmeW3jd2+ByeWhkNZ5KhCnUqwqYbQuEp5PWWakmlpRhCa1sa0vNGEOPGaHGR6BujvLvPd8&#10;loWSv5iMcJqinC3E/rXaubbp/lVQwWs7zaBu/b8prGas2JwximZxrn9m3TjXV7FMvP11M/6mTb/B&#10;wv8ABdJeyWV11kacatG23B3kr1NMaTkq05pO93dhoXTt7W1Rn8fcyxm4eVZLA3FOMIcacePCF87t&#10;+rjn7/Nv71Z2mxb47WXjn19ybtccymY/VouxPZU7rvXrk7WNnd3K1Xq+K5e9xR3Yt0zz6ont1W57&#10;TzxdTXzOut3q0lv8bu1vpqeTRt/CpSqbb6Gmp6B0BNZ1IR42ORwGmIWEdTUJYzTRlmzFXI1oceHf&#10;OEIQhf27fVtuXurzbmlZG1Ocp/rrn727j2Yqrx5k/wC7iiO0pfXd/N6t4saNRzdzos/1Vv8Ad28O&#10;xNNOHO/lzVPbdBk6RAAAAAAAAAAAAAAAAAAAAAAAAAB/M88lOSapUnlpySQjNPPPNCWSWWHdjNNN&#10;GEJYQ/a+aqqaKZqrmIpjhmdkP2mmqqYppiZqnihZmU3D0hiuaWrmKF1Wl4w7xjoTX08Zod2XvlCE&#10;1vJNDuRhNPLwj2I9nd69ByOMXMxTXcjit+7nuY0+5j2ZhncpuzrecwmixVRRPHX7iPanbPsRKOMp&#10;vZD7cmEw3Hu8lxlK3/RzWdpN/wD10RzvWNG2nTsv3Krk/wCpT/tpTk9wZ2VZ+/3abcf61X+wjfKb&#10;h6uy3NLWzFe1ozcYd4x0JbGSEse7LGpbwluKksfphPPN2Ihnd7Nez2MXMxVRbnit+4j26fdT7Myl&#10;WT3Y0TJYTRYprrjjr93PtT7mPYiFmTTTTzTTzzTTzzRjGaaaMZppox7sZpo8YxjFHqqqqpmqqZmq&#10;eOWdimKY5tMRFMP5fj9AAAAAAAAAAAAAAAAAAAAAAAAAAAAAAAAAAAAAAAAAAAAAAAAAAAAAAAAA&#10;AAAAAAAbIrc7/MncL/HGrP7ev38V3XB/3b3p/wCo9S/vt57+bk/5M0j/AAzK/wBhbWOrpJgAAAAA&#10;AAAAAAAAAAAAAAAAAAAAAAAAAF16f15rfSnL/djWGp9PSyzQn73hs7k8bRmjCMIxhUo2lzSpVZZu&#10;HbLNLGE0OyMIwTXdjrJ6w9ypj7n67rGl0xOPNyuczFimZ4fdUWrlNNUTxxVExMbJiYYLVt1t2dex&#10;+m9PyWbmYwxvWLdyfYmumZiexMTExxJy0/1hb+YHkkn1dQz1tT4cLbUGFxV7zcO7z3tvbWeVqc0I&#10;fTcR/Zw7Wxu7Hr3+sxu1zbdzXLep5Sn+rzuUy13Hu3aLdrMVY9u9PawnFWOrer11VarjVTp9WVvT&#10;8Kxeu0e1RVVXaj2LacdP/MG1RQ5JdU7eYLKQ7IVK2By1/g5ofXPLQyFLUEJ4w7vL3yWEfrg2K3Y/&#10;ih745bm0b57rabnI4Kqsnmb2UnuxRfpzsT3OfTj2YVjq3qmaJdxq0PV81Y7EX7Vu97HOtzYw7vNn&#10;uSnHT/XjtDk+Snm8Vq/TVaPDvlWtjrPKY+Tj/Jr42/q38/L9P9Vl7O5x+jYvdj+JR1GavzbW8WS1&#10;3SL8++qrsWsxZjuV2L1V6cOP/h44sMeCKy1b1WusDJY16Zf0/O2+KKbldq5PdpuURRHxspv0/wBR&#10;ux2puSGM3L0xSnnjLLJSzN3U03Wmnm4ctOSlqGji6k880ZoQhCWEYxj2Q7WxO7HrW+rpvfzY0je/&#10;R6LlUxEU5q5VkKpmcMKYpz1OXmZmZwiIiZmdkYyrPVup/rN0XGc7oudqpjhmzRGYiIjjmcvN2Ijt&#10;zxJfschYZS3lu8bfWeRtZ4xllubG5o3dvNNCEIxhLWt56lOMYQjD6fpXrp2qaZrGVjO6RmbGayVU&#10;4Rcs3KLtEzHFFdE1Uzwxxq+zWUzWSuzYzlq5Zvxw010zTV7VURLmO+64AAAAAAAAAAAAAAAAAAAA&#10;AAAAAAAAAAAAAAAAAAAAAAAAAAAAAAAAAAAAAAAAAAAAAAAAAAAAAAAAAAAAAAAAAAAAAAAAAAAA&#10;AAAAAAAAAAAAAAAAAAAAAAAAAAAAAAAAAAAAAAAAAAAAAAAAAAAAAAAAAAAAAAAAAAAAAAAAAAAA&#10;AAAACNd0t5dpdkNOVtX7xbl6G2w0zRkrzQzOutUYfTNlcT21OFSpbWE+Wu7WbJX0YTSwkt7eFWvU&#10;nnllkkmmmlhHI6ZpGq61mIymkZa/mczOHubVFVcxjxzzYnCO3OERwzLo6hqenaVYnM6nftZexHwr&#10;ldNMThxRjMYz2oxmeKGDDqV/1G/SDtb6Qwuwml9a9SGpreE9O3yttRrbbbawuJak1GrJU1HqfG19&#10;W3kbeaWM8sbXAVLW4lhDvdzCE0J4XZu56ve9mp829rt2zp2Wnhpn99ew/YomKIx7d2Ko46eJU+ud&#10;dm7en861pFu7nr8ccfurWP7VUc+fYtzE8VXG8+PUr89Hr96hoZHE4jcOx2D0Zfd/oy6c2Rs7nTOV&#10;ms6kkaNOW81/fXmU13G7hQjHvs9lf2FCpPNGaFCSHLLLfW7nUnuJoHNu3svVns5Th7vMzFdOPatR&#10;FNrDHgiqmqY8KdszTWudbO+Gs863avRk8rPwbETTOHbuTM3MezzaqY7UMQuXzGWz+Tvs1nspkc3m&#10;cncVLzJZbL3tzksnkLutHmq3V9f3lWtdXdxVm7Zp6k8000e7FbNq1asW6bNimmizTGEU0xEREdiI&#10;jZEdqFb3Lly9cm7eqqru1TjMzMzMz2ZmdsypzkfAAAAAAAAAAAAAAAAAAAAAAAACjZLUWCw8I+k8&#10;tY2c0IRj3qrcU/KIwh3eS2kjNcT8P2SxY7Oatpmnx/xl+1bnsTVHO9imPdT7EO9lNM1DPT/wlm5X&#10;HZimcPZq4I9mUd5TeTTtpzS421vsrUhx5Z+SFjazcP8A7lxCa5l4/wDUonnesHSLGNOTouX6uzhz&#10;Kfbq91/MSfKbjapewnNV27NPYx59XtU+5/nI6ym8Gp7znksJLLE0o8eWNGj5VcwhH6Jq11z0Yx/b&#10;LSliied3/wBZzGNOVi3Yo7Uc6r26sY9qmEoym5Gk2MJzM3L1fbnm0+1ThPt1SjvI5rL5efnyeSvb&#10;6PHjLLc3NWrTkj2/0dKabvVKHb3JYQgieb1HP5+rnZy9cu/tVTMR3I4I9iISfK5DJZKOblLVu3+z&#10;TETPdnhn2ZUx0nbAAAAAAAAAAAAAAAAAAAAAAAAAAAAAAAAAAAAAAAAAAAAAAAAAAAAAAAAAAAAA&#10;AAAAAAAbIrc7/MncL/HGrP7ev38V3XB/3b3p/wCo9S/vt57+bk/5M0j/AAzK/wBhbWOrpJgAAAAA&#10;AAAAAAAAAAAAAAAAAAAAAAAAAAAAAAHPx2VymHuIXeJyV/i7qXhy3OOvLiyuJeEeMOFa2qUqkOEf&#10;2snpWtaxoWajO6Jm8zk87HBcsXa7Vcdyu3VTV33VzmQyOoWvIZ+zav2J+Dcoprp9qqJhMen+pXfX&#10;TXe4Y/crUVzJTjDhSzlW31JJGWEOHe4/3gt8lPCTljwhwjCMv0RhGEIwvrdj1uPWQ3S5kaZvbqt6&#10;3R8HOVUZ+Jjg5s9NozE4YbNkxMcNMxMRMV3q3Ux1X6zjOb0bKUVTx2Yqy849n9xVbjHuxOPHjEym&#10;zAdee7eO73TzeG0dqKjLLwqVZ7C/xWQqTceybv8AY5DyCSHDuwha/V3O3jsLuz/Er68NK5treLT9&#10;B1WxEbaps3stfqns8+zf8jHbiMv2MMNuNa6r6rG4Ocxr0zM6jk7kzsiK6LtuP5Ndvnz8b/8ACbcB&#10;8wfS9fkl1Rt3nsZwhCFSrgMvj85zTQhDmnkoZGjp7khNHthLGpNwh2c0e62F3Z/ih7nZjm0747q6&#10;nk5wjnVZLM2M5jPHMUX6cjhjPBTNdWHBzp4Va6r6pet2sZ0TV8pe7EX7Vyz7EzbnMY93mxj2ITZg&#10;OsfYPOcklbVV5gK9SMIS0M/g8rb9sYwh9u7sbfIY6lCEY9sZq0sODYXdn19fVn3i5tu/rV/TMzVM&#10;RFGdyeYo4dm27Zov2KY7M1XYjj7KtdV9XfrV0zGq3kLebtR8KxetVe1RXVbuT7FEpqwG5m3Wqe9y&#10;6c11pLNVasOMttjtQYu5vIcIcYyz2dO6jd0p4Q7eWaSEeH0Ng92et7qq3z5tO6m8mh6her4KLGdy&#10;9y73JtU3PKUzhtwqpicNuCttV3L3v0PGdY0vP5ainhquWLtNHsVzTzZjtxMwvhYqMgAAAAAAAAAA&#10;AAAAAAAAAAAAAAAAAAAAAAAAAAAAAAAAAAAAAAAAAAAAAAAAAAAAAAAAAAAAAAAAAAAAAAAAAAAA&#10;AAAAAAAAAAAAAAAAAAAAAAAAAAAAAAAAAAAAAAAAAAAAAAAAAAAAAAAAAAAAAAAAAAAAAAAAAAAA&#10;AAAAAALa1drTR23+AvtV681ZprROl8ZJCpktSauzuL03gMfTjx4T32YzN1ZY60kjw7tSpLB2cpk8&#10;3n79OVyNq5ezNXBRbpqrqnuU0xMz7EODM5rLZOzOYzly3ay9PDVXVFNMd2qqYiPbYZupL5/nQZsb&#10;Nk8NoLUGpOo3WNlCpRp2G1WOkp6Mkv5Yx5KV9uLqKfGYS4x88sOPlWGp5uWEZoQhLGPNy2/u71E7&#10;863zb2et29PylXHfn95h2rVGNUT+rcm3+jGsdc64d0dJ51rKV153MxxWo9xj27lWFMx26IrYAOpD&#10;/UR9bG73lWJ2csdGdNOl6/fJJZ9LWdHXWv6tvV5pZ7e81rrDHT4uly0+HJWxuFxlzJNxmhV7ZYS3&#10;vu76v+5uk4XdXqvajmY8OZtWsezFu3PO7sV3K4nsdmndc66d6dSxt6ZFrI5efAjylz2a64w9mmim&#10;e2wh7hbnbkbtaiudX7p6/wBZ7kaqvOMLnUeutT5rVebrS8eMKc2Tzl7fXneZP4skJ+SWHZCEILny&#10;Gm6dpWXjKaZYs5fKxwUWqKaKfapiIVXnc/ntRvzmdQvXb+YnhquVVV1e3VMysZ3nUAAAAAAAAAAA&#10;AAAAAAAAAAAAcO8yFhjqffr+9tLKl/8AUu7ilbyf7Jqs8kIxdfMZrLZSjymauUW6OzVVFMd+Yc1j&#10;LZjNV8zLW67lfYppmqe9Cw8nurpDH80tG6uMpVl4/Yx9vNNJzfRDv9xG3oRlj9cs03YjGc330DKY&#10;xRcqvV9i3TjHjVc2n2plI8pudreZwmuimzR2a6sO9Tzp9uIR5k96sjV5pMRiLW0l7kK19VqXdWMP&#10;5UKVLyanTm/ZGM8EUznWLm68achYoojs1zNU+1HNiPbqSbKbhZWjCrO36657FERTHtzzpn2oR5k9&#10;cary/NLeZq8hSm4wjQtZ4WNCMsf4k1O0hRhVlh/x80f9qJ53eXXM/jF/M3Ion4NM8ynuTFOGPs4p&#10;PlN3tGyWE2MvRz446o5893GrHD2MFqxjGMYxjGMYxjGMYxjxjGMe7GMfpjFg5mZnGeFmYjDZHA/A&#10;AAAAAAAAAAAAAAAAAAAAAAAAAAAAAAAAAAAAAAAAAAAAAAAAAAAAAAAAAAAAAAAAAAAAAAAbIrc7&#10;/MncL/HGrP7ev38V3XB/3b3p/wCo9S/vt57+bk/5M0j/AAzK/wBhbWOrpJgAAAAAAAAAAAAAAAAA&#10;AAAAAAAAAAAAAAAAAAAAAAAAF44LcPX2l4U5dOa21XgqdKEsslHE6gythbwkk7Zacbe2uqdCelD+&#10;TGWMv7E93b60+szc6KaN094db021RERFGWzuZs0YRwUzRbuU0TT+rNM09pHdU3Q3U1uZq1jTchmq&#10;6uGbti1XVjPHzqqZqie3E49tNWB6wN/MHyyzaxpZu3lmhN5PnsLiL3m7OEYTXdG0tclNLNCEOzv/&#10;AGfRwjGPHYLdr17fWZ3cwor16jUctE48zOZTLXce7dotW78xPY8t24wmZxrfVPV76qtTxqp06rLX&#10;Zj31i9do/mVV1W/5nd4kz4H5gmtraEkNS6C0xmeWHCabDZDKaeqT8OHCaaN3/eOnCaMIR48JYQ4x&#10;7IQh2L/3b/igdYWTimne3dnR8/ERhM5W9mMlM9ufK9Opxw4cKYjGcYiI2K51T1Td2r0zOjarncvj&#10;xXrdu/EeJ0ecOxjOOHDM8KacF1+bZ3vJJqDSmsMHVnjCEalnJis3ZU4fTNUreXY284Q/4beaLYDd&#10;v+Jt1RZ/m2959F17Tr1U7arUZbN2qe3VV5axd8WxVPaVvqnqp76ZbGrSs9p2aojirm7ZrnuRzLlH&#10;t3ITJguq/YPP8klHX9lja80IRmoZ3H5bC96jH+LPd39jSx0Y/wDLWmgv3dv11/Vm3m5tGX3ny+Uz&#10;ExtozlnM5Tm9qbl6zTYmf2btUdtXWqdRHWrpWNVzSbt61HwrFy1ex7lNuubnt0QmfCax0jqWEI6c&#10;1VpzPwm48scJnMZlYTcsvPNwjY3Vfjyydsfqh2r+3e383G3uiJ3U1rSdTiccOiZvL5nHCMZw8jcr&#10;4I2z2tqudS3e1/Rpw1jI5zKTHnrNy12vh008excaVsOAAAAAAAAAAAAAAAAAAAAAAAAAAAAAAAAA&#10;AAAAAAAAAAAAAAAAAAAAAAAAAAAAAAAAAAAAAAAAAAAAAAAAAAAAAAAAAAAAAAAAAAAAAAAAAAAA&#10;AAAAAAAAAAAAAAAAAAAAAAAAAAAAAAAAAAAAAAAAAAAAAAAAAAApWcz2D0xiL/P6lzOK09gsVQjd&#10;ZPN5zI2eJxGOtpZpZZri/wAlf1rezs6Es00IRnqTyywjGHa5bFi/mbtNjLUVXL9U4U00xNVUz2Ii&#10;MZme447t61l7c3r9VNFmmMZqqmIiI7MzOyPZYguoz57Xy+9g45DF4TcPKb+ausu+U4YDZLFyaixM&#10;LiE81KlGvr7K3WF0FVs41JY98nschf1qckIzQozRjJLPbG73Ujv7rvNu3svTkcpV8LMVcyrDtWqY&#10;qu49jnUUxPZjbhW2t9bW5uj863avVZzMx8GxHOjH/eTNNvDs82qqe1wMCPUl/qROqvcaF7h+njQu&#10;iunnBVY16VHP3stvuluJGlzQko16V/qHFWWisbGtShGael6Eu56U00ISXEeTnmvTd31eN19Pwvbw&#10;X72oX4w9zGNm13MKKpuT3fKUxPHTtwiodc6794c7ja0WzayVnwpwu3PbqiKI7nMnDinjYLt4+oLf&#10;HqF1B/ejfDdnX+6mbknrTWl1rbU+VztHFyV5uerbYPH3lzPjcDYxm7lvZUaFCX6JILs0jQdF0Cx0&#10;bRcrYytnji3RTTzsOOqYjGqe3VMz21TanrOraze6RquYvZi7xTXVNWHapiZwpjtUxEdpDzLsaAAA&#10;AAAAAAAAAAAAAAAAAAA+FxdW1pTjWu7iha0Zf3qtxWp0acP4Z6k0ssP+lxXb1mxR5S/XTRbjjqmI&#10;j252OS1Zu3q/J2aaq654qYmZ9qFk5LczR2N5oelIX9WX/wCVjaU93zf8teHJZx/7WCOZzfHd/J4x&#10;5eLtccVuJq/ne8/nM/lN1NczeE+R8nRPHcmKe977+aj/ACW9kftSYfCQhH+JXyVxGP8A8Vpa8P8A&#10;dWRXOdY3DTp+W7lVyr/Vp/20lym4PBOezHdi3H+tV/so+yW5WscnzSzZaexpTdyljaclly8f5NxT&#10;hG8/6akUVzm+G8Gcxib82qOxbiKP50e7/nJLlN1NDymExZi5X2bk87vT7n+asmtXr3NSatcVqtxW&#10;njxnq1qk9WpNH65p54zTTR/hijly7dvVzcvVVV3J4ZmZmZ9mdrP27du1RFu1TTTRHBERER7UPk+H&#10;2AAAAAAAAAAAAAAAAAAAAAAAAAAAAAAAAAAAAAAAAAAAAAAAAAAAAAAAAAAAAAAAAAAAAAAAAAAA&#10;2RW53+ZO4X+ONWf29fv4ruuD/u3vT/1HqX99vPfzcn/Jmkf4Zlf7C2sdXSTAAAAAAAAAAAAAAAAA&#10;AAAAAAAAAAAAAAAAAAAAAAAAAAAAAAP2WaMsYTSxjLNLGE0s0sYwjLGEeMIwjDthGEX7TVVRVFdE&#10;zFUTjExsmJjjgmIqjCdsSkHBbs7n6Z5JcDuDrHGUqfe+W1ttRZSFjGFL+jlnsJ7mezqSyQ7IQmpx&#10;hCEYw7kYrQ3b67uuLdDm07tb0a9k7NGGFu3nsx5H3PvYmzNybVURwRFVExhMxhhMolqm4O5GtYzq&#10;mk6dernH3VWXtc/bw4VxTFcTPZiqEx4PrK38w0JJK+qLDP0acOEtHOYDE1Y8Obm+3dY62xt/Vj3e&#10;2erNHhH9kOF97uevz6zOgRTRmdZy2p2KYwinOZLLVceO25Yt2L1U9uq5M4ThxRhXep+rp1VajjVa&#10;yN3KXJ4Zs37se1TcquUR7FMfpTJhPmDavocn949vdN5TtjzxwmUyeC4w4Q4ckL6TUfCMI8Y9sY8e&#10;52d2N9bvfxQ9+stzfvXutpOc7PRMxmMn2OCL0Z7DDbwzOOyNmGM13qXqmbv3cfofV85Y7HlrVu/7&#10;fMnL/wDjspiwXX3tneckmf0rrHB1J4ywmqWkmKzVnS4w+1GpVhf467jLCPc5beaMfqgvndz+Jt1Q&#10;5/m295tF17Tr1WGNVuMtm7VPZmqry1i7hHFzbNUz2IV5qnqp765bGrSs9p2aojiqm7ZrnuRzLlHt&#10;3ITDgurLYLPd7kpa9tsZXn5Oa3zuMzGI71Gp3IVLu7sJMb9mPZNGWvNLL3Yx4cIxvfdv13PVl3l5&#10;tFneazk8zVhjRnMvmstzZq4pu3bMWNnHNN2YjhmYiYma81TqF61dKxqr0qu/ajH3Vi5au44diiiu&#10;bncxoiZ4oxxTBhNf6F1N3v8Au7rPSudjVjLCnJiNQYrIVJpp48JZO9Wt3VqQqRm7OWMITQj2cOK9&#10;t3es3q43u5v3V1/RdSqrw5sZbO5a/VMzsiObbuVVRVjs5sxjE7JjHYr7U91d59Fx+l9Oz2Vinhm7&#10;Yu242ceNVMRhx444YbV2pwwAAAAAAAAAAAAAAAAAAAAAAAAAAAAAAAAAAAAAAAAAAAAAAAAAAAAA&#10;AAAAAAAAAAAAAAAAAAAAAAAAAAAAAAAAAAAAAAAAAAAAAAAAAAAAAAAAAAAAAAAAAAAAAAAAAAAA&#10;AAAAAAAAAAAAAAAAAAAAAAClZzPYPTGIv8/qXM4rT2CxVCN1k83nMjZ4nEY62lmllmuL/JX9a3s7&#10;OhLNNCEZ6k8ssIxh2uWxYv5m7TYy1FVy/VOFNNMTVVM9iIjGZnuOO7etZe3N6/VTRZpjGaqpiIiO&#10;zMzsj2WJDqL+ed8vfYDy/G43c+8321bZ9/pw07sZjqWr7CNxT4yUY1de3t5h9vKlnUrwjCee0yl5&#10;WpySxmhRm+xLPau7/Unv7r3NuXMtGRys4e7zM+TnD/dRFV3HDwqKYngxjbhXOt9bG5uj426MxObz&#10;MY+5sRz4x/3kzTbw7ldU9rgxwNdRX+pR6nNcxvsR05bZaE2Iw1SM9O11LqKMN1NwJJZZYyU7q3my&#10;1jitCY+NaMe+TW9fDZLvceWWFaaEJpp7x3f9XXdvJc27vDmb+evRw0UfuLXcnmzVdnsYxcox7EcV&#10;Ra11469m8beiWLOUtcVVX7253dsRbjuTRV3ezgt3u6oOojqRy0MzvvvPuJuldU60a9na6t1Nkr/C&#10;Yqebn4y4LTcK1PT2Ao8ak0e92Vrb0+M0Y8vGMeN26Lu1u/u7a8joeTy+VpwwmaKIiqr9qv39Xdqq&#10;mVTarr+ta5c8rq+av5iriiuqZpj9mn3tPcpiEEM4xIAAAAAAAAAAAAAAAAAAAAD4XF1bWlONa7uK&#10;FrRl/eq3FanRpw/hnqTSyw/6XFdvWbFHlL9dNFuOOqYiPbnY5LVm7er8nZpqrrnipiZn2oWTkty9&#10;HY3mljlYX1WXj/NY2lPd83D+TXlhLaR/7RHM5vju/k8Ym/FyuOK3E1fzo9z/ADmfyu6muZrCYszb&#10;onjrmKe977+asPI7204c0uIwc80f4tfI3MsnD/mtbaFTm/7aCMZvrHojGnIZaZ7dyrD+bTj/AKaR&#10;ZXcCvhzuYiO1RTj/ADqsP9FYOS3Q1jkeaWXIyY6lNx40sbQkt+HH+TcVO/XkvD9lRF85vpvBm8Yi&#10;7FqieK3TFP8AOnGuPGSTK7o6HlcJm1N2uOOuZn+bGFP81Yt1eXd7UjWvLq5u60e7Vuq9WvUjx+ue&#10;rNPNH/pRm9mL+Zr8pmK67lzs1TNU+3MzKQ2bFjL0eTsUUUUdimIiPajBx3E5QAAAAAAAAAAAAAAA&#10;AAAAAAAAAAAAAAAAAAAAAAAAAAAAAAAAAAAAAAAAAAAAAAAAAAAAAAAAAAAAAAAGyK3O/wAydwv8&#10;cas/t6/fxXdcH/dven/qPUv77ee/m5P+TNI/wzK/2FtY6ukmAAAAAAAAAAAAAAAAAAAAAAAAAAAA&#10;AAAAAAAAAAAAAAAAAAAAAAAAAAXnhNxtwNNckNPa41bhJacIQlpYvUWWsqHLCaM3JNQt7uSjPT5o&#10;xjGWMsZY8e4n+7vWt1n7o82N194tc0+ingpy+ezNqjDHHCaKLsUTTjt5sxMTxwjmp7n7p6zj9LaZ&#10;p+Zqnhm5l7VdXYx51VEzE9uJxS/hOrff7BwpySa7q5S3k/8AkZvEYTJxqfa4/wA5eVsfDJR+mHZX&#10;h2R/ZDhem73rxes3u7FNujeSvOZan4Gby2UzGO3H3V2qx0iex/TRs7kYV/qfUD1U6njVVpdNi7Pw&#10;rN29bw7lEXPJ/wAz/wA0u4Tr83LtIU5M9pPR2apydk1Szky2Gu6sObjGM9Xy/JWkJuHZCMtCWHc7&#10;I9vG9N3v4m/W7kYpt7yaJoOoWqeGq1GZyt2rbx1eWv24nijm2aY4NkzjjX2p+qluZmMatLz+o5aq&#10;eKubV6mO5HMt1Yd2ue72JdwnzB9LVuSGo9utQY392FSbCZjHZv8Aj8JppKd9Q0/x+x9qEIzd37PH&#10;+MvLd7+KJuZmObG9e6up5Tg505TNWM3x7ZiL1GS4tsRNXD7nHD3SAal6peu28fofWMpe7HlrVyzx&#10;cc0VX+PZjhwbcOJLmF61dhMryQu87m9PTzxhCEma05kp+E00eEIT1MHTzVGSHHuxjNyw49se6vHd&#10;/wDiDerRrXNjPalqGl11YbM3kcxOEz2aspTm6I7czVzY4ZnDHCAal6t3WpkMej5XLZumOOzmLce1&#10;F6bNU9zDHtJbwu+ezmoISwxe5mi6lSfl5Le6z1hjLyeM0IxhCSyydWzu54whDthCSMZfp4Lw3f8A&#10;WO6hd6IiNG3v3fru1YYUXM5Zy92ccZ2WsxVauTOzbEUbOPDGEA1Lqw6xNJxnPaLqVNEcNVNiu5RH&#10;drtxXTHa27eJJtpeWd/RlubG6tr23nhCMlxaV6VxRnhGWWaEZatGaenNCMs0I9ke5GC38ln8jqWX&#10;pzenXrWYytXBXbrpronGInZVTMxOyYnZPBMShd/L5jK3Js5m3XbvRw01UzTMcW2JiJ4XJdtwgAAA&#10;AAAAAAAAAAAAAAAAAAAAAAAAAAAAAAAAAAAAAAAAAAAAAAAAAAAAAAAAAAAAAAAAAAAAAAAAAAAA&#10;AAAAAAAAAAAAAAAAAAAAAAAAAAAAAAAAAAAAAAAAAAAAAAAAAAAAAAAAAAAAALa1drTR23+AvtV6&#10;81ZprROl8ZJCpktSauzuL03gMfTjx4T32YzN1ZY60kjw7tSpLB2cpk83n79OVyNq5ezNXBRbpqrq&#10;nuU0xMz7EODM5rLZOzOYzly3ay9PDVXVFNMd2qqYiPbYgOof59fy+9jpb3HaX1xnuoHVdtGpRlw2&#10;zeFjkcJJcQhN3qe515qGtgNH3GPnml+1Vxt1k6ksI8YUpu4tnQOo3fzWubczNijIZWfhZirCrDtW&#10;qIquRParpojtq21rre3N0nGjL3a85mI+DZpxpx7dyrm0Ydumau4wT9Q/+pL6rdwad5ien7brQHT7&#10;iK8lWnSz2QjDdjcCjGMve6Vxa5DP4zEaItOaEYzxpVcBdxlm5YQqxhLGM93aB6u26+QmLuvZi/n7&#10;sfBj9xa7kxTVVcnuxdp7nYqXWuvDeHORNvRrFnJ25+FP7653YmqIojuTbnu9nBxvR1K9QHUVmJs7&#10;vlvHuJulf9+mrW1PWGqcrlcXjJpocI08HgqtxDB4G27YxhRsre3pQjGMYS8Yx43Vo+7mg7v2fIaJ&#10;k8vlaMMJ8nRTTVP7VWHOqnt1TMqo1TXdZ1q75XVs1fzFeOzn1zMR+zT72mO1TEQhBmmKAAAAAAAA&#10;AAAAAAAAAAAAcK9yWOx0nfMhf2djJGEYwmu7mjbwjCH8mNaeTm/2OtmM5lMpTz81dt26ezVVFP6Z&#10;hz2Mrmc1VzctbruVfq0zV+iJWPkd09HWHGEl9XyNSXu08da1Kn/RWuPJrab/AGTxRvN77bv5XZTd&#10;qvVxxW6Znv1c2n+ckGV3P1zM7ardNqmeOuqI70c6rvLEyO9tWPNLicHTl7vLWyNzNU4/VzWttLT4&#10;cP8Aro8UZzfWPXtpyOWiOxNyrH+bTh/ppFldwKdk53MTPaopw/nVY/6Kw8juZrLI80scrGypTcf5&#10;vHUadry8f5NeWWa7hw/6xGM3vlvBm8Y8v5OieK3EU/zttX85I8runoeVwnyPlK4465mrve9/mrKu&#10;bu6vKka13c3F1Vj3atzWqV6kePd4z1Zppo8f4UcvX7+Yr8pmK666+zVM1T7c4s/as2bFPMsUU0Ud&#10;imIiPahx3E5AAAAAAAAAAAAAAAAAAAAAAAAAAAAAAAAAAAAAAAAAAAAAAAAAAAAAAAAAAAAAAAAA&#10;AAAAAAAAAAAAAAAAAAGyK3O/zJ3C/wAcas/t6/fxXdcH/dven/qPUv77ee/m5P8AkzSP8Myv9hbW&#10;OrpJgAAAAAAAAAAAAAAAAAAAAAAAAAAAAAAAAAAAAAAAAAAAAAAAAAAAAAAAAAAAHOsMnkcVXhc4&#10;zIXuNuYQ4QuLC7r2deEIwjDhCrb1KdSEOE0Yd36WR03V9W0XMdL0fNZjKZuPh2bldqvxqKqZ454+&#10;N1s1ksnnrXkc9ZtXrPg10010+1VEwlDDb+704DlhjtztY8kn7lLIZq6zNvJDs+zJb5ia/oSS9nch&#10;LCHd+uK49A9Zr1gt2cI0rfDXuZTwU381czVEdqKM1N6iI7UUxHDs2yhGo9VPVvquM5zRNO508M27&#10;NNmqe7VZ5lUz25nFLOF62t+MVyeW5bT2o4SRhGMM1pyyo98hCfm5Z44COCm4cv2eMIwm4fTx7V27&#10;v/xDPWU0bm/SGd0vVYpn/wDN5G1TjGOOEzkpyc8HucYmJw24873SBaj6tXVbnsejWM3k8fM5iucN&#10;nDHl/L93bjGPFhsSthvmD6po8n94NucBkuyHfI4bNZHCcY8sYRjJLe22oOWHNwjwjGPZDhx7eMLr&#10;0H+KJvll+bG9G6mmZvszlc3fynFO2Iu287htwnCZnZjGO3GIJqPql6Hcx+idYzdnseWs273t8yqx&#10;xdrt4cSWMN1/7cXMJZc7o7WWJqTR4Rmx/ofM28n7vCM9SrkMRX5e7+7Smj2Q7O3suzQP4nXVPm4i&#10;neTQdfyN2eOx0XNURwcNVV7K14cPBbmdkbNs4QPUfVR3xs4zpeo6dmKI855azVPciLd2nscNUcfY&#10;2ytiOsTp/wAryS1NZXGIrTx4QoZfT+focO2b9+5tsdeWFOHCXj9qtDuw+njCF06F6+Xqxa1zabuv&#10;3cjmKuCjNZLO0dnhuW7F2zTwY7bscMceMRBNQ9XnrXyGM0adRmLcfCtX7FXtU1XKK59ijiSph95d&#10;ps/ywxG5OibypP8Au20NSYmheR7JY8Y2NzdUbyEPtwhxjJw49ndhGC6NB6/OpHeeIjQ97d3r92rg&#10;t9Py1F3i/qblym7HDEYzRw4xwxMRBtR6ut/dJxnUNG1K3RHwuj3Zo4/h00zRxeFwbeBItCvQuqUl&#10;e2rUrihUhGNOtQqSVaU8IRjLGMlSnGaSaEJoRh2R7sFqZfM5bOWaczlLlF3L1e9qoqiqmcJwnCqm&#10;ZidsTGyeGEQu2rtmubV6mqi7HDFUTEx3YnbD6udxgAAAAAAAAAAAAAAAAAAAAAAAAAAAAAAAAAAA&#10;AAAAAAAAAAAAAAAAAAAAAAAAAAAAAAAAAAAAAAAAAAAAAAAAAAAAAAAAAAAAAAAAAAAAAAAAAAAA&#10;AAAAAAAAAAAAAAAAAAAI13Q3m2j2T0/V1VvBuboPbDTtKSpN6Y15qvCaWsq01KXmmoWdXM3tp5dd&#10;z9kslCjCpWqTxhLJLNNGEI5HTdH1XWb8ZXSctfzOYn4Nqique7PNicI7MzhEccujn9T07SrPSNSv&#10;2cvZjjuV00R7HOmMZ7UbZ4mGLqD/ANQ/0L7TekMXtZLrzqL1LayT07aOi8LU0noea9p88I299rHW&#10;tPGX3k3NLCHlOOxOUozQmhGSM0OMVwaB1A77arzbup+Q0/LTw+Uq59zDsxbt4xj2q66J7OCsNZ66&#10;N09O51vT/LZ2/HBzKeZbx7E114Th26aK47DBn1B/6i7ra3RjeY3Z3E7f9OWnq9OpSpVsBi6O4Gu4&#10;U68s9OrJcar1rZV8DLNCnGHe6tngrG4pTcZpanNyxkuvQPV93M0zC5q9d/UMxHFVV5K1s7FFued3&#10;YquVRPBh2an1nrr3p1DG3plNnJWZ8GPKXPHrjm9yabdMx2WFTdbfLebfTOz6m3m3U3A3Szs1SpUp&#10;5HXerM3qerad8hLLGlj5Mte3VHGWstOSWSSjby0qVOSWWWWWEsIQhcml6Jo+iWOjaPlbGVsdi1RT&#10;Rj3ebEYz25xmZ2yq7UNW1PVr3l9UzF7MXezcrqqw7mMzhHajCEVsox4AAAAAAAAAAAAAAAAAACg5&#10;DVGncXzQv81jreeXjxoxuqVS47O7wt6U09eP+yVi81rWk5LHpWYs0VRxc6Jq8WMau8yOW0jU85h0&#10;axdqpnj5sxT404R31j5DeHS1rzS2cmQyc/byzUbfyahH/mnvJqNaWEf+rijea3/0Sxsy8Xb1Xap5&#10;se3XhP8ANSDLbj6xe235tWY7dXOn2qcY/nLGyG9WXq80uMxNjZSx7IT3VWtfVYf8UvJ5HThGP7ZZ&#10;oQ/b3UazfWLn7mMZOxatx2apmue9zI70pDltwslRtzd+5cnsUxFEd/nT34WLkNfavyfGFfOXlKSP&#10;GHe7KaTHycse7JHyOWhPPLwjw+1Gbj9KM5venX85su5m5TT2KMKI7nuIiZ9mZSHK7t6JlNtvL0VV&#10;dmvGv/SxiPYiFpVKlSrPNUq1J6tSaPGaepNNPPNH65ppoxmjFgq667lU11zNVU8czjLNU0U0U82i&#10;IimOKNkP4fL6AAAAAAAAAAAAAAAAAAAAAAAAAAAAAAAAAAAAAAAAAAAAAAAAAAAAAAAAAAAAAAAA&#10;AAAAAAAAAAAAAAAAAAAAAAAbIrc7/MncL/HGrP7ev38V3XB/3b3p/wCo9S/vt57+bk/5M0j/AAzK&#10;/wBhbWOrpJgAAAAAAAAAAAAAAAAAAAAAAAAAAAAAAAAAAAAAAAAAAAAAAAAAAAAAAAAAAAAAAAAA&#10;AFQx+XyuIq9/xWTyGMrcYTd+x97c2VXjCEYQj3y2qU5+MITR+n6WU0vXNa0O90jRc5msnmMcedYu&#10;3LVWMcE863VTPHPHxupm9PyGoUeSz9izft9i5RTXHtVRMJOw+/u9WC5IY/c/WcZKfDvdLIZu7zFC&#10;SEOThJLQy899Rlkh3uHCXl5YQ49nbHjcGhes36we7nNjTN8df5lPBTezdzNURGzZFGam9RERzYwp&#10;wwjbs91VjCtQ6qerbVMZzeiadzp4Zt2abNU8O2arUUTjt4cceDsRhKOI61N/MZwhd5/DZ6WWHCEu&#10;X03iafZyzSw4z4Whh6k0YcYR4xjGMYwhxjHt43Jof8QX1mdIwjO6nkNSpjizOQy0cUxtnKUZWqcO&#10;HGZxmYjGZ24wfUPVu6qs7/QZTM5WZ81mLs969N2O9ht2cWEp4j5gut6PJ6e0DpXJQhH+c9EX2Xwn&#10;NLx7kkbyrqDkjw+mPN2/QubQ/wCKD1iZeafvLuzoubjHb0a9mcpjHa8rVncJw4553Zw4kG1D1Td2&#10;bmP0Vques9jytFq9h3eZFjHvJQw/zBtHV+T0/t7qXGceHfPQ+Uxec5f6PjyeWy6e5+7N3eXuQ+uP&#10;LcWhfxQ9w8xzfvNutq+U8LouYy+bw4ODysZLH4XDzeCPCnmwnUPVM3it4/RWr5K92PK27tnHh4eZ&#10;5fDi7PDPY2yfietvYbIwkjeZXUWA5oQ5oZbTd9WjT492E/oKOahGMv08vMuLRP4h3q1atFM5/O6r&#10;pkzw9JyF6vm93ofS+D9XHtYoTn/Vp608nM9HsZTN4eazFEY9zy/ke/gk/E9Rmxua5fI90NJUeaEY&#10;w9LZGGB7kJo/a9OSY7lj9iPd4cez64cbh0T1rPVy1/DoO+Oh28flN+Mn2eHpkWMOCeHDHZ2YxhOf&#10;6oOs7TsekaJqFWHmrfl+x5mbnZ/T2JSbitTabzv/AIHqHB5njCMYeistYZHjCEZ4Rj/VLit2QjSm&#10;/wDhj9UVv6LvfulvJt3d1TTs/H/6bM2b/Z81XV4NXiz2JQrPaLrGl/8A8nlMzl/97art9jw6Y7Me&#10;3HZVxImMAAAAAAAAAAAAAAAAAAAAAAAAAAAAAAAAAAAAAAAAAAAAAAAAAAAAAAAAAAAAAAAAAAAA&#10;AAAAAAAAAAAAAAAAAAAAAAAAAAAAAAAAAAAAAAAAAAAAAAAAAAAAAdZd9us3pU6ZbetW31372126&#10;u6Mkan93srqK2vNZXFOFHv8AGex0NhfSescjJClGEeNvY1YcZ5Id2eWEZJoe5+9G8lURomRzOYon&#10;4dNExbji23KsLcezVHH2JYLV9593tCpmdWzlixVHwZqia57lunGufYpnvsJW/wB/qWembRcb/F9P&#10;m0m4e92VowjTtdQ6muLbarQ1aepLGEl3az3tpqPWt7TtpowmmoV8RjpqvDkhVk498hc2hernvJnO&#10;bd1/N5fJWp4aKIm/c7k4TRbjHsxcrw4cJ4FV6x156FlcbejZa9mrkcFVWFq33YxiqucOxNFOPBjH&#10;CwgdQHz7fmE72wvsbpvXenNgtMXlOtbRxGzWnpMZmJ7aeabvVSrrnU9xqbWdnkqdOMITV8ZeYyWa&#10;aHGWnJ3IXRoPUZuDovNuZmxcz+ZicedmK8acf93RFFuY7VdNfdlVWsdb2+eq40WL1GTsTsws04VY&#10;f7yqaq4nt0VU9xiE1lrnW24ueutU7g6w1TrvU97CWW91HrLUGW1PnruWSM80kt1l83d32QuISzVJ&#10;owhPUjwjNH61sZPJZLT7EZXIWbVjLU8FFuimimO5TTERHtK3zWbzWdvTmM7duXr88NVdU11T3Zqm&#10;Z761nadcAAAAAAAAAAAAAAAABSb3P4PHc3l+XxtpGXuyV723p1OP1QpTVO+TTdnchCMXQzOqabk8&#10;elX7NuY4qq6Yn2sce87ljTtQzX/LWLtcTxxTVMe3hgs++3V0bZ80Kd9cX88vdksbOvNxj9UtS5hb&#10;UJv9k/BgMzvvu9l8ebdqu1RxUUT+mrm099nMvudrt/31um3TPHXVH6KedPeWdfb20IcZcbgatT+T&#10;VvruSjw/hoW9Kvx/7SCP5nrHtRsyeVqnt11RH82mKv8ASZzL7gXJ25vMUx2qKZnvzMf6KzL/AHc1&#10;fd80LerY42WPZDyOzlqT8P2z30139qMPphCH7OCPZrfzXr+y1Vasx+rREz7dfO/8mey+5WiWdt2L&#10;l2f1qsI9qjmrJv8AUWeynGGQzGRu5Ju7Sq3daND/AGUITwoy/wCyVHc1q+qZ3Zm8xerpnimqeb4u&#10;OHeZ/LaXp2T25axaoq7MUxj7fD31GY53gAAAAAAAAAAAAAAAAAAAAAAAAAAAAAAAAAAAAAAAAAAA&#10;AAAAAAAAAAAAAAAAAAAAAAAAAAAAAAAAAAAAAAAAAAAAAAAAGyK3O/zJ3C/xxqz+3r9/Fd1wf929&#10;6f8AqPUv77ee/m5P+TNI/wAMyv8AYW1jq6SYAAAAAAAAAAAAAAAAAAAAAAAAAAAAAAAAAAAAAAAA&#10;AAAAAAAAAAAAAAAAAAAAAAAAAAAAAAAAAB+wjGEYRhGMIwjxhGHZGEYdyMI/RGD9iZicY2TBMRMY&#10;TwLwxW4m4GC5fQmudYYeEv7sMZqXNWEIfvdnLa3tKHCPPHs7keMfrTzRetTrP3bw+728evZCI4Oj&#10;5/N2Y4+K3dpjjnZ257Mo7nt0N09Ux+ktL07MY+cy1mv/AEqJ7Ee1CS8V1Rb+Yfl8k3KzVeEv0ZW3&#10;xOc4w+1xhNHM46/mj+9H6ePc+qHC3NF9cf1mdBw6FvdqFyI+U0ZbN9nhnNWL0zwzx48GHBGEMz3U&#10;h1Vajj5fRstTM+aqu2f7G5R2P/GMpLxXXPvhj+Xyz+5+dhDu+k8BWoRm/e+nC5LEQhH7X0Q4dkP2&#10;8bd0X+I56xWl4Rn/AKB1KI4ekZKqiZ4fkl/LRx9jijZO3GGZ71YerPN49H+kcr/u78T/AG1u7/4m&#10;e1hJeL+YTqOjCHprbTCZCPCPGOL1DfYeEY/a4cIXeOznCHbD6Y9yP19lt6N/FG3rsRH3h3R0/NTx&#10;9Hzt7K9nzljOYcXZ4J7OyGZ71StIuT/9t1rM2o/9XL0Xf9G5Z7f/AIjbJOK+YHoKtw9N6E1fj+7z&#10;eirnDZjh/ScOHld3guPHhJ9X70f5MOa29G/if9Wl/D7w7t67lez0e5lc14XB5W5k8fg9jhq8GOdD&#10;M96p29Vv/wDjdU0+7/vab1rseBRe7ftR2ZwknF9bOwuQ5fK8xn8HzRhx9KaayNbk4xmhxm9CS5jj&#10;CHDj2ce7D9vC2dG/iF+rTqmHTs/qenY/KMhfqw4eHokZrvY8MdvCHZ71a+tTKY+Qy+UzWHmsxbjH&#10;47yXfwSPi+pLYrMcsLTc/S9HnjLCHpS6rYPhGaMkIc0c3Qx8JIcZ4cYx4QhDjGPcjwtfRvWz9W/X&#10;piMjvho9HOmI/wCIuVZPhwjb0uixhwxjM4RG2ZwiJwh2e6nOtDT8fL6JnqsPNUxe7PB5Gq5jwcXD&#10;sw4YSNi9caLznLHCav0vmITwlmkji8/ichzwmhJGWMvkl3W5oTQqSxhw7sJofWtfRusTq/3jwnd7&#10;XdGz8VREx0fO5a/jE4TEx5K7VjjExMdnGOzCH57dnePTMfpLT89l8OHyti7bwwxxx59McGE+1K6E&#10;xYQAAAAAAAAAAAAAAAAAAAAAAAAAAAAAAAAAAAAAAAAAAAAAAAAAAAAAAAAAAAAAAAAAAAAAAAAA&#10;AAAAAAAAAAAAAAAAAAAAAAAAAAAAAAAAAAABxry8tMfa3F9f3VtY2VpRqXF1eXlelbWttQpSxnq1&#10;7i4rTSUaNGnJCMZppowlhDtjF9UUV3KootxNVczhERGMzPYiHzVVTRTNdcxFERjMzsiO7LG7v383&#10;r5e3Tx5bZ6q6idKax1JaST8NJbRQuN08zWuaf79hWvdIyZDS+FvpfpkyeRseEYcIxhHsWJoXVPv9&#10;r+FeV0+7Zy8/1l/CzTh2cLmFdUduiipCNX6yNzNFxpzGdt3b8fAs43asexjRjRTP7VVLCjv7/qdf&#10;/wA/GdL/AE3fy4Y7Wm+ue/5pZZrnbjQd3/BNCMNT/sjL9K5NC9Wz3t3eXUe7by1P6L12P/o+yq3W&#10;Ovjht6Bke5Xfq/Tatz/9X2GErfz5uPzBeoqN3aav6i9X6U05dQqUo6R2mqUtrMDC0qyxlq2F3U0b&#10;LjM9nrKrCaPNJlL6+4wjw48sIQhc2hdVO4W7+FeU0+1dzEf1l/8AfVY9mPKY00z26KaVV6x1j75a&#10;1jTmc7ct2J+BZ/dU4dieZhVVH7VVTHDcXFe7r17q6r1rm6ua1S4ubm4qT1q9xXrTzVK1evWqTTVK&#10;tarUmjNNNNGM000YxjHisKmmmimKaYiKYjCIjgiOxCEzM1TNVUzNUztl8X0/AAAAAAAAAAAAAAFI&#10;utQYKx4+WZnFW0Yfxa1/a05/p7ISTVYTzR7I9kIcex0L+q6Zlv8AmMxYont10xPtTOLu2dN1HMf0&#10;Fi9X3KKpj28Fs3e5ui7TjCOYhcTw/iWlreV+PZx7KstCFD/9bDX98t3bGycxFdXYppqq7/N5vfZa&#10;zunr17+o5tPZqqpjvY495bF3vTgKXGFnjMpdxh3JqsLa0pzdn0TQrXFTh/DJBhr/AFiaXRjGXs37&#10;k9vm0x+mqe8y1ncPUq9t+7Zojtc6qf0RHfWteb2ZWfj5BhbC2+qN3XuL2MP2/wAz5DCMWFzHWNna&#10;v+Vy1qj9qqqv9HMZexuDk6f+ZzFyv9mmmn9PPWtebpa0u4RllyVOzkm4wjJZ2dtTj2/VVq061eXh&#10;+yeEWDzG+28N/GIvU26Z4qKKY78xNUe2zNjdDQbO2bU3Ko8Kqqe9ExHeWne5/OZHmhf5jJXcs3dk&#10;r3txUpdn0QpRqd7lh+yEIMHmNV1PN49JzF6uJ4prqmPaxw7zM2NN07K/8vYtUT2YopifbwxUh0Hd&#10;AAAAAAAAAAAAAAAAAAAAAAAAAAAAAAAAAAAAAAAAAAAAAAAAAAAAAAAAAAAAAAAAAAAAAAAAAAAA&#10;AAAAAAAAAAAAAAAAAAAAAbIrc7/MncL/ABxqz+3r9/Fd1wf9296f+o9S/vt57+bk/wCTNI/wzK/2&#10;FtY6ukmAAAAAAAAAAAAAAAAAAAAAAAAAAAAAAAAAAAAAAAAAAAAAAAAAAAAAAAAAAAAAAAAAAAAA&#10;AAAAAAAAAAAAAAV3F6o1Lg+EcLqLO4iMsOEvovLX+P5YcKkOEPJLilwhwqzf/FH64pHo++O927uE&#10;7v6rqWRmODo+ZvWcPfcHk66fCq8arsyxme0PRdTx+ksnlcxj521budjwqZ7Ee1HYSJjOoLe7ERlj&#10;abo60qckYRlhkc3d5mTsmlmhCMmXnvpJpeMsIcIwjDh2cOEYwWrpHrQesPocxOS3y3gr5s4xF/N3&#10;M1GyYngzU3omNnBMYYYxhhMwiGd6purTPxMX9D02MfN2abPa4bUUTj2+HHbwpExnWX1AY+EstfVl&#10;hl5JIQlllyemtP8AHlllllhCarj8fj69SP2eMZpp4zRjGMYxitTSPX79Z7S4inMa3ls9bpjCIzGQ&#10;yXBEREY1WLFiurgxxqqmqZmZmZRDO+rn1T5uZm1kLuXqnzeYv9nHZFy5cpjuREREcEQkLGdfW69v&#10;GWXJ6Z0JkqcI8YzUrLOY+5mhGbjGEasucubeH2eyHCj2d2PFaOkfxNOuvKzFOsaRu3m7UTtmm1m7&#10;Fydu2OdGcuUcGyMLWzhnnIlnfVT3EvRM5LO6pZr7ddm5TGzseRpq7c+77mCQcb8wytCWWXMbWU6k&#10;3LDmr43Vs1KWM0JZYR5bS60/WjCWafjH+m+zDhDt7sbQ0n+KVfppijXdzKKq8NtdjU5pjHCOC3cy&#10;VeyZxn+l2RhHupjGYlnfVIomZq0/XJiMdlNzK47MfCpvxwR+ptnbs4EhY3r+2wrxllyukdc4+aaa&#10;EvNZ0cFkqUnGfhzzzVMzjqvJLJ9qPLJNN9EIR+m0dJ/ic9T2YmKda0PePK1TOGNqjJ36YxnDGZqz&#10;VirCI2zzaKp4YiJ44lnPVR32tYzkdQ0u9ERwV1X7czs4Iws3Ixx2RjVEcczC/wDG9auwV9y+Vagz&#10;WF5oQjH0lpnMVeSMZJpoyzeh7fLcYwjLCXs4w4xh9HGMLN0j+IN6supYdM1PUNPxj/8AMafmqsNk&#10;zhPRaMzwTGGzGMZjbhjMRTOerb1rZXHyGUy2Zw83mbUY7f8A1arXd24bI7OETf8AjupXYjKQhG23&#10;O01S5ocYeka1zh49nL3YZe2sYyx+3Du8Pp+qPCzdK9bj1bdZiJye+GkURPn6rmV7HD0m3Zw4ePt9&#10;icIpnOpnrRyMzF7RM7Vh5uKbv9lVX2P/ABjC/sbuPt5mYywxGvNGZWM80JZIY3VGDvozTTT97lll&#10;ha31XmmjU+zCEPp7O6s3Setfqt1+YjQt5d387NUxEeQ1HKXsZmebER5O9VjM1bIjs7OFFc5ufvbp&#10;2P0hpeo2MIxnymWvUYRhj8KiOLb3Nq76VWlWpy1aNSnWpTw5pKlKeWpTnl+uWeSMZZofwRTuzes5&#10;i1TesV012aoxiqmYmmY7MTGMT7CPV0V26pouRNNccMTGEx3Yl9HI+QAAAAAAAAAAAAAAAAAAAAAA&#10;AAAAAAAAAAAAAAAAAAAAAAAAAAAAAAAAAAAAAAAAAAAAAAAAAAAAAAAAAAAAAAAAAAAAAAAAAES7&#10;s797I7D4iGe3p3b252rxU9OpVtrrXuscDpeN/wB6hNGali7fL31rdZa6mjLGElG2kq1Z5vsyyxm7&#10;GV0rQ9Z1y75DR8pmM1d44tW6q8P2ppiYpjtzhEMdqOr6VpFvy2qZmxl7fFNyumjHuYzEzPajGWHf&#10;ff8A1D/QXtZG7x22tXcTqEztHvlKlNobTFbTGkZbulPyz0r3VGv5tO3k1tHhHluMdjcnSqdkZYxl&#10;jzLb0PqB351PC5qMZfIWJ85Xz7mHaotc+Me1XXRMd1Wmr9dG6Gn40ZGb+dvR5unm0Y9uu5zZw7dN&#10;NUMLW/H+pL6vteTXthsbt/tlsFhq3NCzyVxbVN1td2fZLCWb0xqa0xuiqvbCMeWfTk3dhDjHhxjc&#10;Wh+rtunkYpr1vMZnP3o4YifIWp/k0TNz/wDFVfq/XhvJm5mjSbNjJ2p4JmPK3I/lVRFH/wCGwvb3&#10;dXPU71I3Ve43z333O3Lt61eFzLhNR6sylXSlnWhUkqwmxejrWtbaUw8sKtOWaEtpZUZYTSwjw4wg&#10;uHRd1N2t3aYp0TI5bLVRGHOoojnz+1cnGur+VVKr9V3j17XKpnVs3mL9Mzjzaq55kdyiMKKfYph1&#10;1SFhQAAAAAAAAAFNuM1h7Tj5VlsbbcO2PlF/a0eEOHHt75Vl4djp3dQyFj+nv2aP2q6Y/TLtW8hn&#10;r39DZu19yiqf0QodxrzR1txhU1DjpuEYwj5PUmu+5GMOyNrJWhNDs+hjbu8+gWff5uzP7M87/RiW&#10;Qtbua5d97lrsftRzf9KYUO43a0ZR497u7y74eb2FxLx7nc8rha/X/u/g44y7v1u9b95cuXP2aKo/&#10;0uayNrczXbnv6KKP2q6f9XnKDc714WTj5Jh8pX+ryie1tePc/wDp1bvh9LGXusbTqf6DL3qv2ppp&#10;/RNTI2twc/P9Nfs0/sxVV+mKVv3O91/Nx8jwFpR+rym9rXX1d2FKjaftYu91j5mf6DK0U/tVzV+i&#10;KWStbgZeP6fM11fs0RT+malv3O7+r6/HvU2NsuPc8msufh3PPK119X+/+Dhir2/2vXf6PyNv9mjH&#10;/TmpkrW5GiW/f+VuftV4f6MUreutf6yu+PfdQX8nHjx8lmpWPdhGHZ5FTt+Xu/QxN7eneC/7/NXY&#10;/Zwo/wBCKWUs7t6FY95lrc/tY1/6Uyty6yeSvePlmQvbvj3fKruvX49vHt77Un49rE3s7nMz/wAx&#10;du3P2qqqv0zLJ2cplcv/AEFq3R+zTEfoiHCdZ2AAAAAAAAAAAAAAAAAAAAAAAAAAAAAAAAAAAAAA&#10;AAAAAAAAAAAAAAAAAAAAAAAAAAAAAAAAAAAAAAAAAAAAAAAAAAAAAAAAAAAAAAAAAGyK3O/zJ3C/&#10;xxqz+3r9/Fd1wf8Adven/qPUv77ee/m5P+TNI/wzK/2FtY6ukmAAAAAAAAAAAAAAAAAAAAAAAAAA&#10;AAAAAAAAAAAAAAAAAAAAAAAAAAAAAAAAAAAAAAAAAAAAAAAAAAAAAAAAAAAAAAAAAAc2yyWRxtTv&#10;uOv72wqxjLNGpZXVe1qRmk5uSPPQqU5uMnPHh29nGP1shp+rarpN3y2lZnMZa9jE861crt1YxjhO&#10;NExOzGcOxjPZdbM5PJ52nmZy1bu0bdldNNUbeHZVE8OEY9xfGO3f3XxHJDG7l68s6ckISy0KOrM7&#10;C25ZacaUkI2sb6NvNCSSPCXjLHl7OHDhBYuldevXXofNp0ne7eWxapjCKKdSznk8Ip5sRNub00Th&#10;GynGmebswwmIRnOdX24eoYznNF0u5VPwpytjncOM+65nOjGeHCdvHwr6x3VLv9i4SwttysvV5YcI&#10;ekbLCZiP7kJPtRy2LvYzx5YfTx7e3u9qyNK9cz1nNGiIym92erw8/ayma4sNvScvdx2dnHb7r321&#10;F851G9VGex8to2Xpx83XetceP9Vdow5NnBsX1j+tzfiyhCFzk9OZfhx7chpuzpRjxlllhx9Ez4yH&#10;ZGWM3c7sY/RwhCx9L/iH+spp8YZvOaTnp7N/IWqeKI//AC05fgwx7szxYREXzfq0dVuZnGzZzmX/&#10;AN3mK5/tYudz2OzjM3zj/mAbmUv/ABTR2hr3u9tjTz2Nm4cssJeMa+ZycIzQmhGMYwhCEYRhCEIc&#10;OMbG0z+J31u2f/5jQd3MxG3+hpzlieCMMefmsxGOOMzhERMTEREYYzGM36qG5lf/ACOo6nb/AG5s&#10;XO772za4sMP0zxXxYfMNnhwlym1Us3bNGNaw1jGThLyQ5ZYW1xpufmjGeEeMe+w4Qj3OztsXTP4p&#10;dyMKNY3KpnbPu7OqTGEYbI8nXkJxnHHGfKRsngmY2xnNeqPT77I67MdqvKY8fhU5iOLi5k7ePbsv&#10;fH/MC27qRl9K6I1pZwjGPN6PnweSjCHJxhywuclieaPfOzt4fZ7e79lYemfxPuqu7MfTO7u8GXjj&#10;8jOTzGGzi59/LY+62cWz3XD7lGs36p299GPQdT0252PKRet8f6tu7hs28e3Z217Y/rj2MveXymvq&#10;zE83Dj6Q093zk4yc0eb0Ve5Pjyx+zHhx7e5xh2rD0v8AiL+rjqGHS7mt5HHDHy+R52GzHb0a7mOC&#10;dk4Y7eDGNqM5v1ZOs/LY+RoyGYw83mMMdvF5Wi33duGzt7F6Y/q16fMjywp7h21tUmjShGnkMHqa&#10;w73NVjGEss1W6wtO3jCWMPtTSzzSSd2MYQ4RWDpnrv8AqvarhFrem1auTzYmm9k9Qs4TVwRNVzKU&#10;0bPhVRXNNPDNURMSjmb6g+trJ4zXpFddMY7bd7LXMYjsRTemrbxRMRM8UYr0sd+dlcjCEbfdPQkn&#10;NLzQhe6lxeNmjDm5OHJkbi1n54x7kvDmjDt4cE/071lvV91WInK757t04xjhdz+XsTw4YYX67c44&#10;/BwxmNuGG1G811WdZGUnC9oWqThPwMtduRwY8NumqMO3wcXCvSx1ro3Kf+Gat0zke2aH9Rz2Ku+2&#10;SEIzw/q93U7ZYRhx+risDTesHcHWdmka5o+anb/Q5zLXeDh95cq4MYx7GKOZrdveLI/87kM7Z/bs&#10;XaOHg99THCuWWaWaWE0sYTSzQhNLNLGEZZpYw4wjCMOyMIwS6mqmumK6JiaZjGJjbExPHDDTExOE&#10;7Jh+v1+AAAAAAAAAAAAAAAAAAAAAAAAAAAAAAAAAAAAAAAAAAAAAAAAAAAAAAAAAAAAAAAAAAAAA&#10;AAAAAAAAAAAAOLfX1ljLO6yOSvLXH4+yoVbq9vr64pWlnaW1CSNStcXVzXnp0LehRpyxmmnnmhLL&#10;CHGMX1RRXcri3biarlU4RERjMz2IiOGXzXXTbpmuuYpoiMZmZwiI7Myxx76fN1+Xn0/+VWuq+pHR&#10;mq8/az1aEdMbTT3O62YjeUOPfrG5r6Io5fA4a7pTSxlmlyN7ZwlnhyxjCbsWFonVRv8Aa9hVldOv&#10;WrE/Dv4WKcOzEXObVVH7FNXZQnVusfczRsacxnrVy9HwbON2cexPMxppn9qqlhq30/1O2m7aW9x3&#10;TX01ZjLVYxjLY6t3s1JaYW2p8sOHPW0Foermbi8p1Zo8Zf8A/IbWaWWHbLxm4S2/onq2Zmrm3N4t&#10;Roojjoy9E1T7F25zYj4qrlrLVuvixTjRoeRqqnirv1RTHxdvnY/GQwyb6fOv+YzvrLe2V1vve7Va&#10;evIxjDT2x+LtdtpbTmhwmkttW4+N1uR3uaXsjJVzdSX9nbHjb+idTXV9onNrpyMZrMR8PM1Tex7t&#10;ucLPtW4Vhq3Wlvtq2NFWbnL2Z+DYiLWHcrjG77dcsXef1Dn9V5a8z+qM5mNSZ3I1O/ZDNZ/J3uYy&#10;1/W5YS99vMlka9xeXVTllhDmnnmjwgsyxl7GVtRYy1FFuxTGymmIppjuREREewgN69ezFyb2Yrqr&#10;vVcNVUzVM92ZxmVHczjAAcStf2Nvx8ovbShwjGEe/XNGlwjL3YR555eEYfS4LmZy1r+luUU92qI/&#10;TLmoy+Yu/wBHbrq7lMz+iFLrar0xQ4991DhZYw4cZfSdnNP29yPe5a00/D/Y6VzXNGte/wA3lon/&#10;AHlGPtY4u5Ro+rXPeZXMTH+7qw9vDBSq24mi7fjz5+1m4cf6GndXPcjwjw8nt6vH9n1ujc3s3dte&#10;+zVE9yKqv9GmXbt7sa9c97lq/Zmmn/SmFKrbsaLpceS9u7nhx4d5x91LzcIcYcPKJLfu9zt4Ojc3&#10;53do97crr7lFX+tFLu29zNer99boo7tdP+rMqTW3o01J2UbDNVo8YdsaFnSkjDhGMeEY300/GEez&#10;92Do3OsPRqdlu1mKp/ZoiP8ATx7zuW9w9Wq23LlimO7VM/6GHfUmtvfbS/8A4+na9Xuf02Sp0P4f&#10;3LO47kXRudZFmP6LKVVd25FP6KKndo6v70/0mapjuUTP6aqVIrb2ZWb/APHwmPpdz+muLmv9fH9z&#10;yfu9joXOsfOz/RZa1T3aqqv0c13qNwMnH9LmLs9ymmP085R628Wrav7kmItu5/Q2VabucfOLu47r&#10;H3OsDXa/exYo7lE/61VTu29x9Fo99N+vu1R/q0wo1fczW1fjCOampSx/i0LPH0eHZwjwnktYVe3/&#10;AJuyLH3N8t47uycxNMdqiiO/zce+71vdPQLe2LETPbqrnvc7DvKNcaw1Vc8YVtQ5iMI92WS/uaMk&#10;e52Rko1KckYdnc4Mfd1/W739Jm8xh2q6oj2omId+3oej2veZWxj26KZn25iVGr3t7dcfKru6ueMe&#10;Me/3FWtxjGPNGMe+TzcYxj2/wsddzOYv/wBNcrr/AGqpn9Mu/by9iz/Q0UU9yIj9EOK4XKAAAAAA&#10;AAAAAAAAAAAAAAAAAAAAAAAAAAAAAAAAAAAAAAAAAAAAAAAAAAAAAAAAAAAAAAAAAAAAAAAAAAAA&#10;AAAAAAAAAAAAAAAAAAAAAAAAAAAAA2RW53+ZO4X+ONWf29fv4ruuD/u3vT/1HqX99vPfzcn/ACZp&#10;H+GZX+wtrHV0kwAAAAAAAAAAAAAAAAAAAAAAAAAAAAAAAAAAAAAAAAAAAAAAAAAAAAAAAAAAAAAA&#10;AAAAAAAAAAAAAAAAAAAAAAAAAAAAAAAAAAAAAAAADm2eSyOOn75j7+9sZ+aWfns7qvaz88nHkn5q&#10;FSSPNJx7I92DIZDVtV0qvyul5nMZa5jE42rlducY4JxomJxjinhjidbM5PJ5ynm5u1bu04TGFdNN&#10;UYTwx7qJ2Txrvst09zsZLCXG7ja8x8sJYyQlstX6gtJYSRm54yQhQyFOEJYz9vDuce1OtP65uuDS&#10;KeZpO9e8uVoiMMLWp523GGOOGFF+nZjtw4MdqP5ncbcnOzzs5o+lXascfd5SxVt4MfdW524bF42X&#10;Uhvpj5oTUNz9U1IwmjP/AF28p5OXjGXl4RlyVG7ljLw/i8OXj28OPanmn+tj6x+mVc/Lb46zVOOP&#10;727GYjHDDgv03Iw7WGGO3DHaj2Z6nOq/Nxhd0TIxGGHuKJt9vhtzTOPb4eLgXbZdYXULZwhJNrqn&#10;eSSyckst7pnSlSMvbx541qeEo3FSf6OM883YnGQ9e/1pMjTFFW8lOYtxThEXdP02qY7fOpylNdU8&#10;Xuqqv0MBmfV66pMxPOjS5t1TOMzRmc1HsYTemmI7kQvCz66d77aMI16ei8jCFSE8YXmAupIRlhw4&#10;0o+j8tYx73Hh9EYTdvdTvIfxH/WJycxOYp3fzUc7HC7krkYx4P7nM2ZwntTztuypHsx6r/VnejC3&#10;OpWdmHuL9M+z+8tV7e92l2WXzAdyKcJfSOitEXUeWbmjZQz2PhGaM3GSMsK+WyfLLLJ2Rhxjxj28&#10;YdxNtP8A4nvWxaiPpbd/d29OE4+S6ZZxnHZMc/M5jCIjZMYzjO2JiNjA5n1T9zq5noepanbjGMOf&#10;5C5sw2+9tW8dvBwYRswnhXXZ/MNv5IcL/am0uI8skOaz1jWs4Qmh/STclbTV9xlm/iy80OH0ximu&#10;R/il6lRGGp7lWLs4RttapVa2/CnCvIXsYnijGMOOqeFgcx6o+Vqn/hdduURjPv8AKRX3IxjM0ezO&#10;G3sQuyz+YPpSeMPSG3OobaHfIQjGzzWNvowpdnGeEK9tjoRqQjx+zxhCP8pNsh/FE3KuTH0nupql&#10;mnnbfJZqxe9zxzhXbsbf1cYj9aOLA5j1S9epj/hNYylc4fDs3KNvY2VXNnb7y6bLr52irxklvNOb&#10;g2M80ZuaeGMwF1bySwljGWM09PUklxGM8YcOEKUeEY93hxjCZ6f/ABM+o3MTTRn9K3oy9czOM9Hy&#10;VyiIiMYxmnPxXt4MItzhMxjOGMxg8z6qnWBaiasvnNJu0xhs8pfpqns7Jy807OHbV39i6bPrd2Iu&#10;uTv+S1JjuaWaM3lmnLqfvcYRjCEs/o+pfcZpu7Dl5ofXGCZZD+Ih6tmc5vSM3q2UxiZnyuRuTzcO&#10;KfIVXts8WGMdmYYPMerR1pWMfJWcnewn4GYojHtx5SKODt4Suiz6u+nq84Ql3Bp288affJqd5pzV&#10;trydssIyRq1cFC3mqQjN3JZ5uPbGHGEIxTHI+vN6refwijeim1c5nOmm7kdSt4cGyaqsnFE1RjwU&#10;11Y7ZjGImWEzHq/9beW21aTNdOOGNGYytWPbwi/zojtzEdvaua06jti72EI0dz9KScactWHld9Nj&#10;48s3DhCML+lbRlqfa7ZI/bh9MOyKYZH1r/Vx1CInL746LTE0RV+9vTZ2Th56m3hVt20z7qNuMRhL&#10;CZjqe6z8tOFzRM/O3D3FHlNv8iatnb4J4pXPa7wbTX3DyPc/b25m73CrGSlrPTs9WWSbhwmqUoZH&#10;vlPtmhCMJoQjCPZHtS/Jde3UjqOzI747rXaubFWFOq5GaoicNs0+X51PDETjETE7J2sLf6vt/cr/&#10;AMxomrURjhjOTzERM9qfJ4T7ErktNXaUyHL5BqfT17zUoV5fJM1jbnmozcvCtL3m5n40o88OE3c7&#10;YfWlmR343K1PD6N1jS8xjRz48lm7FzGicMKo5tycaZxj3XBtjbtYbMaBruVx6Vks3bwqw93ZuU7e&#10;xtpjbsnZw7Fep1KdaSSrSqSVadSWE0lSnNLPJPLHthNJPLGMs0sYfTBJbV21ft03rNVNdqqMYqpm&#10;JiYngmJjZMT2YYuuiu3VNFcTTXE4TExhMT24f25HyAAAAAAAAAAAAAAAAAAAAAAAAAAAAAAAAAAA&#10;AAAAAAAAAAAAAAAAAAAAAAAAAAoVzqjTNlCWN5qLBWkJ4TRkjc5fH0ITwk5eeMsatxJzQk5oceHc&#10;4wRvOb47o6fETn9V02xFWOHlMzZoxwwxw51cY4YxjhwYxiylnRNazMzGXymauTGGPNtXKsMeDHCm&#10;eHiWvd7v7TWMON5udt9bR5JqkstbWWnZKk8sv70adOOR75Uj9HCWEYxj2Q7UOzvXr1JadGOf3w3X&#10;tTzZqiKtVyMVTEcPNp8vzqu5TEzM7I2s3Y6vt/M1/wAvomrVxjhjGUzExEz2Z8nhHsyte96kNirC&#10;EY19z9LT8tOFSPkV5UyMeWM0ZeEIY+jdRmqcZf3YcZuHbw4Rghuf9bL1b9NiZzG+OjVYU8791dqv&#10;7MZjZ5Ci5jOz3se6wwnDCYlnMt1OdaGa2WtEz0Yzh7uiLf8AaTTs7fB23X/df5mnQpsha1LndPqO&#10;0Lo2aSnJWp2eamytjkbynUhxlmxlhc42jc5Wbh/Etpas/ZHs7I8Mnul6xnVf1hZmcn1c3NZ3hzEV&#10;xTVOn6LrGYtUzMRONeZpyMZW3ERMc6a71MRM4T7rY6Ot9Wu9O69mL+9MZDTLc04x0nP5G1XVxe5t&#10;TmPLVTOGyKbc4xt4NrEFv5/qnegjbm4vsTstpHdjqDytpUq06WUtsTLtnoS8npwhCHeM9qm3vdVx&#10;pxqcYc/934yRhDmkjPCMG3O7PV1n9ZydvPa1e+i6Lm3yVyibuYpjGcJqot1eSjnREVRT5fnxFUU1&#10;00VxVTTRWt775bTr9eW0uzVnq6Ph01xbs1ThGMRVXHlJwnGJnyXNnDGmaqcJnC3vr/qmurzcLyyx&#10;2k09onYbEVefyO607pKy11rKlTmljLGle6g3CyGT03WjHj9mpb4C1qSd3jx4cLd0jq96r9NiK9Sj&#10;UtRv8cVTTat4/s266a49m5V3Fbalvj1iZ+ZpyM5DI2uzTzrlzD9quiqifYopYZt6vmHb8dQt5Pe7&#10;07qbv7qx77Cvb2Gttd5TI4Kwqc0s0ZcRp2pd3GAwdGE0vNCnZ21Gnz8ZuWEYxis/S94d0d36OZoG&#10;k28vswxopt0VT+1XEVVVd2qZniV/qG7+8+t1c/WdSrvbeCqquumP2aZmKY7kREcbrrV3wnj2UNNy&#10;whx/eq5WM3GX/kkx8nLHj/xRZGvrJn+rycYdu7/5Rb/83So6v4/rM17Vv/zmv/yUyrvXnI/0OIxV&#10;Psjw77Nd1vtfRH7FehxhD6YfT9cHSr6xtSn+jy9iO7zp/RNLt0bg6fH9JfvT3ObH6YlTau8WranH&#10;kp4i348OHerOtNy8O7w7/d1u79PHi6dfWBrtfvYy9Pcon/Wrl26NxtFo99N+ru1R/wCVMKbV3T1v&#10;UjHlytKhCMZo8KWOx0YcI9yWEatrVm4S/R28f2unXvtvJX72/TT3Ldv/AM6Zdujc/QKeGzNXdrr/&#10;APKqFLq6+1lW7J9QX8OMIQ/mpqdv2Qjx7tCnTjCPH6e66dzeneC577NXY7mFP+jEO3Ru3oVv3uWt&#10;+zjP6ZlTauqNS1/6bUGaqdvNyzZS95YR7nGWTv8Ayy9n1QdOvWtYue/zeZn/AOZXh7WODtUaRpVv&#10;3mWy8f8Ay6P04KXVvLuv/T3VzW4whLHvterU+zCPGEPtzR7IR7XSuZjMXf6Wuuru1TP6ZdyixYt/&#10;0dFFPciI/Q4zhcoAAAAAAAAAAAAAAAAAAAAAAAAAAAAAAAAAAAAAAAAAAAAAAAAAAAAAAAAAAAAA&#10;AAAAAAAAAAAAAAAAAAAAAAAAAAAAAAAAAAAAAAAAAAAAAAAAAAAAAAAAAAAADZFbnf5k7hf441Z/&#10;b1+/iu64P+7e9P8A1HqX99vPfzcn/Jmkf4Zlf7C2sdXSTAAAAAAAAAAAAAAAAAAAAAAAAAAAAAAA&#10;AAAAAAAAAAAAAAAAAAAAAAAAAAAAAAAAAAAAAAAAAAAAAAAAAAAAAAAAAAAAAAAAAAAAAAAAAAAA&#10;AAAAAAAAAAPtQuLi2qd9tq9a3qwhGWFShVnpVIQj3Yc9OaWbhH6e1z5fNZnJ3fLZS5ctXsMOdRVN&#10;NWE8MY0zE7XHds2r9Hk71NNdHYqiJj2pV+01nrDH978g1XqWy7zGaNHyTO5S271GeM0Z40+83UnJ&#10;GaM8ePDhx4x+tJsjv/v3pnMjTdb1fLxbx5vks5mLfNxxx5vMuRhjjOOHDjPZYrMbubvZvHpWQyV3&#10;ncPPsWqscODHGmccMI4ewuG23h3as5YSWm6G4dvThP3zvdHWmpKdKM/ZxmmpS5KFOaMeWHHjCPGH&#10;dSnKde/XfkKYt5LfHeq1birnc2nVc/FOPZmmL/NnHCMcY28EsTe6vdwcxPOv6HpFdWGGM5PLzOHd&#10;8niuG26id8bXn71ujq+bvnLzeU5SpecOXm4cnlcK/e+PN28vDj2cePCCU5T1qfWLyfO8jvlrs87D&#10;HymYqu8GPB5WK+bw7ebhjsxxwjDD3uqHqxv4c/Q9PjDwbcUcPZ5nNx9nHDi4ZXBbdV3UFaTSTUty&#10;L+aNOXkl8pw+mryWMOXl4zy3mFry1ZuH8aaEZuPbx49qT5T11/WhyVVNdnezM1TTGEeUyuQuxhhh&#10;ti7lK4qnt1RM47ccdrFXuofqmvxMV6NaiJnH3N7M0dvZNF6mYjtRhHFwK5b9ZXUJRk5amsrK7jzc&#10;3fLjSulpZ+HZ9jhaYi1k5YcP5PN291I8r6/PrRZejm3dfy9+rHHGvTtOicOx+7ytuMPYx28PBhjL&#10;3q6dUt2rGjTrtuMOCnM5mY7vu7tU4+zh2lwW/XHvnRnjNUraTu5YyxlhTuNPRlkljGMseeEbW+tq&#10;nNCEOHbNGXhGPZx4RhJ8r/EY9Y3L3Jru3NEv0zGHNryWEROMbf3d63Vjsw2zMYTOzHCYxN31Y+rG&#10;5TzaKc/bnHhpv7e57qiqMPYx7atUOvfeSlJLJVwO3V1GEYxmq1sNqGSrNCMePCPk+q6FGHCHZDhJ&#10;/DxSDLfxMevuxbi3e03dS9VE7aqsrnoqnbwe41KinZwRhT3cWNu+qr1dXKpqozWsUR2IvZeYjxsr&#10;M99XaHzAtwpanG50PoyrS4R4yUKmbt6nN9Ee+VMhdSwhD6Ycnb9cEky38T7rRpu45vd3QK7OHBRV&#10;m6KseL3VV+5Hsc3b2YYu76p26U0YWdT1Gmvs1RZqj2oop/SrFv8AMJ1HLLNC720wlafm+zNb6hvr&#10;aWEvCHZNJUx13Gabj9PND+Bncr/FG3roomM7ujp9y5jsmjO3rcRHYmKrF2ZnHjxjucbH3fVK0iqq&#10;PIa1maacPhZeiqce7Fyj9E91WaPzD5uFKW42jhGb7MK1SjrqMsPo556VCfR80YdnbCWNT9nN9KQZ&#10;f+KdVEUU5rcaJq2c6qjWMO7NNE6XPsUzX2pq42NueqLGNU2df2bcInJe1E1Rm/bmKfYVmh8wrATV&#10;IQuNssxSpcI809DUllcVIR4R5eFKpiraWaEY937cOEPrZ7L/AMUfdmq7EZrdDP0WduM0Z+1XV2sK&#10;Zy1uJ28Puow7fAx1z1SdWijGzrWXqudicvXTHtxdq/Qq9v8AMD0HNGfyvQmrqEIQhyRt7rDXUZo9&#10;vNzwq3VnyQh2cOEZuP7Gcyv8UDq1rmrpu7euW42Ycy5lbmPZx51y1h2sMce06F71Td6qYjyGqafV&#10;PHzqb1PtYU1495Vbfr+2nmlmjd6U3Doz832Zbew03cyxl4Q7Zp6mp7SMs3H6OWP8LNZX+Jx1JV0T&#10;Od0Xeq3cx2RRZyFyJjszNWoWpiceLCe7xOhd9VHfyKo8hn9Iqpw+FczFM49yMtX+n2FUodeWy1Wn&#10;z1MZr62m4xh3qvg8PNUhCHcm422o7ilwj9H2uLM5f+JT6v1+35S7k95rNWPva8plZnu/u89XTt/a&#10;x7MQ6N31Wusi3XzaL2lVx2ab13D+dl6Z7yqUOuLYyrThPUuNV200Yx40a+nozVJeEYwhGMbe8uKX&#10;CaHbDhNHs7rMZf8AiL+rjetRcuXdas1zj7mvIzNUd3mXa6dvDGFU9vCXSuerJ1n0V82mjIVx2YzG&#10;z+dRTPeVOh1p7A1acJ6mosxbTRjHjRr6ZzU1SXhGMIRjG3tbilwmh2w4TR7O6y+X/iCerJetRcua&#10;rn7Nc4+5r0/NzVHd5luunbwxhVPbwl0rnq3da1FfNpyeXrjsxmbOH86qme8qNDrG6eK0nPU13WtZ&#10;uaMO9V9Kaxmn4QhDhNxtcBc0+WPH+Vx7O4y2W9fP1WL9vn3d5LlmrHDm16bqkz3f3eSuU4T+1j2n&#10;Tu+rx1u26ubRpdNcYcNOaymHc91fpnvYKhb9W3Tzdc/etxraXk5ebyjT+rbPjzc3Dk8rwFDvnDl7&#10;eXjw7OPDjBk8r68HqtZzneR3rsxzcMefktTtcOPB5XJUc7g283HDZjhjGPUvdQfW3Yw5+j1zj4N/&#10;K18HZ5l+rD2cMeLglzqPVLsDXqS0pNysRLNNx4RrWWbt6cOWWM0eatcYulRk7IdnGaHGPZDtjBkr&#10;Hrl+rJmbsWbe92RiurH31rN0U7Ix21V5emmODZjMYzsjbMQ61zqO61rVE11aNmJpjsV2ap9qm5Mz&#10;7Edvgc73ldiP1O01/wBvc/dmR/8A7b+rb+MNI8e56N1fya60fqTO+LT/ALSoU+oLZGrJJUl3S0VC&#10;WeWE0IVM7Z0p4QjDjDnpVaklSnN9cJoQjBlLXrQerxet03aN893opqjGOdnLVM+zTVMVRPamImOO&#10;HUr6pusuiqaJ0PUsYnisVzHsTETE92Jwfelv1srWqS0pN1NBwmnjGEI1dT4qhThwhGP2q1e5p0pI&#10;cIfTNB2LHrLer5mLsWbe+m7UV1cHO1DLUU9nbVXcppj2ZjscLiudVnWTbomurQtVmI7GWu1T7EU0&#10;zM+xDn/nRs7+rG2n470t/wCqsn//AGA6hvxtuj9sad/+4dX8uOsP6h1r5lmfRPrR3h2kuakKVvul&#10;tzXqzQjGWlR1vpmrUmhLCMZowkkyc00YQhDjHs7jmy/Xv1H5u7FjK757qXb044U0avp9VU4bZwiM&#10;xM7I2y+LvV7v9Zo8pe0PWKLccdWSzMR7c28HN/M/bX9Q9DfizAf+oMh+cPVJ+Kd3PtLJemdX7lb5&#10;fVOp/Nb/AKM/M/bX9Q9DfizAf+oH5w9Un4p3c+0sl6Y+5W+X1TqfzW/6NzaGvdC3UnfbXWmk7mnz&#10;Rl75Q1Hh60nNCEIxl56d5NLzQhGHZ+1kMt1l9XGdt+Wye8GiXbWOHOoz2VqjGOLGm7MY9p17u628&#10;9irmX9Nz9FeGOFWXuxOHcmh9v76aO/8Admmf/PsX96dj8wNwvrvSPnmX9I4/u5vD8gzvxF3/AGT+&#10;+mjv/dmmf/PsX96PzA3C+u9I+eZf0h93N4fkGd+Iu/7J/fTR3/uzTP8A59i/vR+YG4X13pHzzL+k&#10;Pu5vD8gzvxF3/ZP76aO/92aZ/wDPsX96PzA3C+u9I+eZf0h93N4fkGd+Iu/7J/fTR3/uzTP/AJ9i&#10;/vR+YG4X13pHzzL+kPu5vD8gzvxF3/ZP76aO/wDdmmf/AD7F/ej8wNwvrvSPnmX9IfdzeH5BnfiL&#10;v+yf300d/wC7NM/+fYv70fmBuF9d6R88y/pD7ubw/IM78Rd/2T++mjv/AHZpn/z7F/ej8wNwvrvS&#10;PnmX9IfdzeH5BnfiLv8Askda6NhCMY6t0zCEIcYxjnsVCEIQ7sYx8r7IQfk9YO4MRjOuaPER/wDr&#10;Mt6QjdveKZwjIZ3H/cXf9lTPzP21/UPQ34swH/qDEfnD1Sfindz7SyXpnc+5W+X1TqfzW/6M/M/b&#10;X9Q9DfizAf8AqB+cPVJ+Kd3PtLJemPuVvl9U6n81v+jce43a2qtISzXe5m31tLPGMsk1xrPTlGE0&#10;YQ4xhLGpkpYTRhD6nVzXXd1L5GmK87vfuvZpqnCJr1XI0RM9iOdfjFzWdwt+sxMxl9F1auY4ebk8&#10;xVh7VuXF/OjZ39WNtPx3pb/1V0//AOwHUN+Nt0ftjTv/ANw5/wAuOsP6h1r5lmfROLcb6bL2sZIV&#10;d1tvpueEYw8n1bg7yEOXhx542l7XhJHt7Obhx+h0s16x/q/5OaYvb67rzNWOHM1PKXeDs+Tu14dr&#10;HDHi4HPZ6sOse/jNGhatGHhZW9R7XOojH2HG/P7ZP9U9D/iHH+OdT/8As56vX4z3c+e2P9pzflT1&#10;lfUep/N7nIpsepTYmEYw/M7TPZHh2V7iMOz6owtowjBiZ9bb1bYnCd8NIxj9ev8A2Hdjqa60ZjH6&#10;Ezvi0/7Th3HVFsFbTSyVNy8LNGaXmhG3tsvdy8OMYfantMbWklm4w7kYwi6Ga9cf1ZsnXFF3e7T5&#10;qmMfcW81dj2Zt2K4ie1MxPHhg57XUj1q3qZqo0XMxET8Kq1RPtVXIme7wOBcdWfT1bSQqVNx7OaW&#10;M0JIQt8Fqq7n4xhNHjGna4KtUll4S/vRhywjwhx4xgxua9dz1XMpbi5d3ssTTM4e4yeo3Jxwmfe2&#10;8nXVEbOGYwxwjHGYduz1C9bd6rmUaPcicMfdX8rRHt1X4jHtY4+0p9brE6d6VOaeTXtW4ml4cKNH&#10;Ses5ak/GaEI8sbjT1CjDlhHjHjPDsh2cY8IMXf8AXy9Vezam5b3mru1xh7mnTdViqduGzn5KinZw&#10;zjVGyNmM4RPbt+rz1u11xTVpVNFM8c5rJ4R4uYqntbIn2lNq9aewNOnNPJqTL15pYQ4UaWmM3CpP&#10;2whwljXtKNKEYQjx7ZodkGJv/wAQP1Y7VqblvVs9drjgpp0/NxVPc59qint7ao9t3Lfq39a9dcU1&#10;ZPL0xPHOZs4R3ebXM+1EqXW64ti6VOaeS51VcTS8OFGjp6aWpPxmhCPLG4vKFGHLCPGPGeHZDs4x&#10;4QYe/wDxFvVws2puW7utXa4w9zTkZiqduGzn3aKdnDONUbI2YzhE9636svWfXXFNVGRopnjnMRhH&#10;i01T2tkT7Sl1+vLZajJz08Xr+6m5oQ71QweGln4RhH7XG61JbU+WHD+Vx7e4wuZ/iVer9Yt8+1k9&#10;571WOHNoymVie7+8z9unCP2sdvA71r1Wusi5Vza7+lW4w4ar17Due5y9U97BSrjr+2olhJ5JpPcK&#10;vGMY88Lix03awlh2cvJGlqa854x7ePGEvD9rDZr+Jz1KURT0LRN6bk7cefZyFvDsYc3P3ce3jhh2&#10;3es+qjv3VM+Xz+kUxxc2vMVe3jlqMO+pFf5gmhpZ+FroLVlanyw+3XvMPbT83GPGHe6de6l5YQ4d&#10;vN2/UweZ/igdXFFzDJ7s63ctYcNd3K25x7HNpruRh2+d7EO/a9U3eiacb+q5CmvHgpou1Rh3Zpp/&#10;R7Kj1vmF4WWNXyfa/KVYQ5u8xraptKEanDjyd9hJhLmFLmj3eEZ+H7WBzH8Und+ma+i7nZyumMeZ&#10;z9Rt0c7sc6Iylzm48eE14cWLI2/VI1KYp8trdimdmOGWrqw7OGN6nHtY4Y9pRbj5h1zNJCFrtLQo&#10;1OaEZprjXFS5kjJwm4ywp09J2k0JozcI8eaMOEIw4dvGEezX8U3N124jJbkW7d3HbNer1XIwwnZh&#10;TptuYnHDbzpjCJjDbjGTteqNZirG/r9VVGHBTkopnHuzmqtnaw9lRq/zCNUzT8bXbjAUafLD7FfN&#10;5G5n5uMeMe+U7S1l5Yw4dnL2fWwWZ/ii75V3Mcnunplu1hwV5u/cnHs86m3bjDtc32ZZC16pWhxT&#10;hf1jN1V48NNm3TGHcmur9PsKDcdf+6M0kYWukNA0anNDlmuLbUNzJCXj2wjJT1BaTRm4fTzQ/gRn&#10;M/xOuuOu3MZPQt2bd3HZNdvPXIw7GFOdtzM9vnR3GVteqhuRTVjf1DVaqMOCmrL0zj3ZsV/o9lRL&#10;jrx3prT81PGaBtIcvL3u3weYmkhHt+3xu9R3U/NHj/K5ezuI/mv4lPrA5ivn2cpuzYpwwwoymamM&#10;ez+8z1ycfZw2cHDjkrPqtdW9unCu9qtyceGq9aie57nL0xh7GPbW9cda+/daWWFPN4K0jLGMYzW+&#10;msZNNPDhw5ZvK6d1LCEP2QhFFs1/EJ9ZfMUxFrUdNsTE8NGQy8zPanylNyPaiJ7bLWfVr6q7czNe&#10;WzVyJ8LMXIw8Wae/ioN31fdQ13CrLHcCNvTqRhHvdppnSFCNOEJoTQlpV5cBG6lhxl7f5yMYw7I9&#10;keCNZ316vWlzsV0TvPNq1XPvbeQ0yjm4TE4U1xkvKRweHjMYxMzEzDK2PV96o7HNn6J59dPHVmc3&#10;Vj3afL82fF7fCt666mN+LyM8a25uopO+U405vJZrKxhCWMsZeMkLK0t4UqnCP70vCaEe3jxRbO+t&#10;56ymfmqb+9+q086nmz5ObVnZhhs8lao5s/rU4VY7ccWXsdS3VZl8PJ6Lk5wnH3XPr9vn11Yx2pxj&#10;tLeud8d5ruMI1d1dwocJYy8KGr89ayxhHu88lrfUZZ4/tmhGKLZv1i+v3OzE399d6YwjDCjU85bi&#10;YnsxbvURPsxMsvZ6sermxExb0LSJxn4WUsVz7E1UTMewtq43A15eRkjd621ddRpwjCSNxqTM14yQ&#10;m4c0JI1b2blhNwhx4d3giWa6z+srPTTOd3h1y9NOOHPz+arwx4cOddnDHDbgzNndPdXLxMWNM0+i&#10;J4ebl7MY93CiEW673M0hoXFQzu5ev9O6QwlDvnLl9b6pxuCxtOMIU41ZZL3O31rbQmj9njCE3GPZ&#10;+x19A3b3/wCsjUqNH3XyGsa9q0e9s5WzmM7djndi3apuVRE83bOERPN28D61PVt2t1cpVntYzOR0&#10;7JTw3L1y1l6Jw7NVc0ROGPZ4+2x4bp/Nx6Ktte/2+O11mt0srQ54TY3bPTl3lKPPL2ScuoM9U05p&#10;a4p1Jv41vfV4whDjGHchHc7q6/hnetjv9zL+e0fKbu6bXhhd1XNUWasOP/hsvGazdMx2LmXt4zsi&#10;eHChd6fW26lt2udby+evapm6cfcZKzVXHa/e3Zs2JiezRdq7nBjje3T+e7rS9jd2ey+yGndP0uE9&#10;O1z24+dv9S3k8s8OELn+7unZdOWljcU+P2ZJsheU+aEIzc0OMje/q6/g57qZTyea61t7s9nbmMTX&#10;l9Ly9vK0Rh8HpOZ6VXcpnjmMtYqwmYjCcKmuO9Pr2a1e59nczQ8vl6eCm7nLtV6qe35Gz5GmmY4o&#10;m7cjHbOMbGNrdP5ivWXu7G7o6j3z1bhMVdQnpzYLQNW32/xkttPDlns6k2kqOKyWQtZ4RjCaW8uL&#10;mM8I8Joxh2N9Orr1GfVW6sot3dD3P03N6lbwnpGoxVqV2a44K4jOVXrVuuNmE2bVqKZjGIidrW7e&#10;n1ieuXe7n0ajrubsZSvZ5LKzGUo5s8NM+QiiuumePyldePBMzDpfd3l3kLqve391c3t5dVJq1zd3&#10;derc3VxWnjxnq169aaerVqTR7s00Yxi2tyuVy2Sy9GUyVu3ZytumKaKKKYooppjgimmmIimI4oiI&#10;hS969ezF2q/fqqrvVTjNVUzNUz2ZmcZme3LjOdxgAAAAAAAAAAAAAAAAAAAAAAAAAAAAAAAAAAAA&#10;AAAAAAAAAAAAAAAAAAAAAAAAAAAAAAAAAAAAAAAAAAAAAAAAAAAAAAAAAAAAAAAAAAAAAAAAAAAA&#10;AAAAAAAAAAAAAAAAAAANkVud/mTuF/jjVn9vX7+K7rg/7t70/wDUepf3289/Nyf8maR/hmV/sLax&#10;1dJMAAAAAAAAAAAAAAAAAAAAAAAAAAAAAAAAAAAAAAAAAAAAAAAAAAAAAAAAAAAAAAAAAAAAAAAA&#10;AAAAAAAAAAAAAAAAAAAAAAAAAAAAAAAAAAAAAAAAAAAAAAAAAAAAAAAAAAAAAAAAAAAAAAAAAAAA&#10;AAAAAAAAAAAAAAAAAAAAAAAAAAAtzVGsNJaIxlTN601TpzSGGo8e+5fVGbxmAxlLlhzTd8v8rdWl&#10;rJyy9seM8OEGd3e3X3l3t1CnSd1NOz2p6rVwWcpl7uZuzxbLdmiuufYhjtT1jSdEys53Wc1lspk4&#10;4bl65Raoju1XKqaY9t0N3P8Amq9Eu2XlFD81o7hZW35v+6tsMLf6r7/y9n9X1BGTH6Nq80eyH/ec&#10;OPd7na3I6vv4cnra9YHMvfdv6E06vD99q1+3k+bj4WWxuZ6MOP8A4XtcOxRG8/rUdSe7POt/Sv0h&#10;mqf6vJW67+Pcu+4y8/Hd5jn3S+fDVjC4tNlNiKck3GbyXP7pahmqwjDhGEkLjSGko0Ywjx4RjGXO&#10;fs/4m9PV3/BwoiaMz1s74zNOzn5bSMth3ebnc5j3IxyHb7TXXen17qsKrW5WhRE/Bu567j7eXsYd&#10;7M9rtscu5/zTOtrc/wAot6m71zoLFV+flxW2GKsNGeT8/GEfJ9QWlKvrKXhL2Q5snNy8OMO3jGO9&#10;PV9/Dr9Urq+5l6jdi3rOo0YfvtWvXM9zsPCy1c05Ge3hlYx4J2YQ103n9aTrs3n51urV6shlav6v&#10;JUUZfDuXaYnMe3en23Q7P6k1FqvJ183qnPZrUuZuuHlOXz+Uvszk7jhGaaHf7/I17m6q8Jp4x+1P&#10;HtjFuToug6Hu3p9Gk7u5LKZDSrfvbOWs27Fqngj3Nu1TTRHBHBEcEKH1DUtR1bNVZ3VMxezOcq4b&#10;l2uq5XPdrrmap9mVFZZ0gAAAAAAAAAAAAAAAAAAAAAAAAAAAAAAAAAAAAAAAAAAAAAAAAAAAAAAA&#10;AAAAAAAAAAAAAAAAAAAAAAAAAAAAAAAAAAAAAAAAAAAAAAAAAAAAAAAAAAAAAAAAAAAAAAAAAAAA&#10;AAAAGyK3O/zJ3C/xxqz+3r9/Fd1wf9296f8AqPUv77ee/m5P+TNI/wAMyv8AYW1jq6SYAAAAAAAA&#10;AAAAAAAAAAAAAAAAAAAAAAAAAAAAAAAAAAAAAAAAAAAAAAAAAAAAAAAAAAAAAAAAAAAAAAAAAAAA&#10;AAAAAAAAAAAAAAAAAAAAAAAAAAAAAAAAAAAAAAAAAAAAAAAAAAAAAAAAAAAAAAAAAAAAAAAAAAAA&#10;AAAAAAAAAABamr9eaG29xkc3r7WelND4aXn5svq/UWI01jId7hCapxv81eWVrDvcs0Izfb7IR7Uk&#10;3Y3N3v321CNJ3M0rUtX1WcP3OSy17NXduyP3dii5Xt4tm1itX17Q938r03Xs7lMjk4/rMxet2aNn&#10;D7u5VTTs7robuf8ANe6Jds/KLenudc7jZW25+bFbYYC/1L33l4wh5PqC7hiNG1+eaHCHLk4/XHhC&#10;MItyer7+G762u/8AzL1e71vQtOrw/fatmLeVwx8LLUeWz1OHHjle1GM4wojef1rOpPdrnW6dTq1H&#10;NU/1eStV3se5dq8nl5x7V7vMd+5fz46sYXNrs7sHTkm4z+SZ3cvVE1WEYcOFONzpTS1vRjCPHtjC&#10;XNfshH6W8O4P8G6iJt5jrR3zmadnPy+lZTDu83OZuqfYxyPb7TXneX17qsKrW52gRE/Bu5y/j3Mb&#10;FiI72ZY7tz/mqdbW5vlFD81o7fYq45v+6tsMNYaT7xzdn9X1BCS/1lT5YdkP+848O73e1vF1ffw5&#10;PVK6v+Ze+7f03qNGH77Vr9zOc7DwstjbyM48f/C9rg2NeN5/Wo67N5udb+lfo/K1f1eSt0WMO5d9&#10;3mI+O77obqfWGrdbZOpm9Z6o1Fq7M1uPfcvqfN5PP5OrzR5pu+X+Vubu6n4zdseM8e1uTu9uvu1u&#10;lp9Ok7qadkdM0qngs5TL2staji2W7NFFEexCh9T1jVtbzU53Wc1mc3nJ4bl65Xdrnu1XKqqp9tbr&#10;OscAAAAAAAAAAAAAAAAAAAAAAAAAAAAAAAAAAAAAAAAAAAAAAAAAAAAAAAAAAAAAAAAAAAAAAAAA&#10;AAAAAAAAAAAAAAAAAAAAAAAAAAAAAAAAAAAAAAAAAAAAAAAAAAAAAAAAAAAAAAAAAAA2RW53+ZO4&#10;X+ONWf29fv4ruuD/ALt70/8AUepf3289/Nyf8maR/hmV/sLax1dJMAAAAAAAAAAAAAAAAAAAAAAA&#10;AAAAAAAAAAAAAAAAAAAAAAAAAAAAAAAAAAAAAAAAAAAAAAAAAAAAAAAAAAAAAAAAAAAAAAAAAAAA&#10;AAAAAAAAAAAAAAAAAAAAAAAAAAAAAAAAAAAAAAAAAAAAAAAAAAAAAAAAAAAAAAAAAAAAjDcHezZ3&#10;aejNX3N3S2/0FLLJLUhS1Zq3BYK7rSzw404W1lkL6heXc9SEOMstKnPNN9EIrC3J6putHrJuxZ6v&#10;93da1mqZmMcnksxmKKcOHn3LduqiiI45rqpiOOYRjeDfXc/dSia95tU0/IRhjhfv2rVU9jm011RV&#10;VM8UUxMzxOgW5fziOi3QULmjgdTav3VyVCM9LyTQGkb2S17/AAhwkhHM6yqaSxVa15ow5qttVuYQ&#10;l4xlhPGHLHdHcH+F161++c27us6fpm7mQrwnn6jnbc183j/cZGM5eprw4KLtFqccIqmmJ50UHvL6&#10;4PUvoMVUZDNZvVczTs5uVy9XNx/3mYmxbmns1UVV7OCJnYx9bl/Pg1ndxubbZ/YnTeCpwhPJbZjc&#10;XUWS1LXq8Y/Zrz4DTlLTFGznkl/+X6QuZePbGaMPst2dwf4OO6uWi3mOtDfHP5yvGJrsaZlbWVpj&#10;s0xmc1ObqrifC6NanDZhjta/by+vbrN2arW6GhZaxTwU3M3ervTPbm1ZizFM9rytcdviY9tzPmc9&#10;bO6Ete2v97M1pHGVueEuM22s8doOFCWpGPNJSzWAtrbVNSXljwh32/qcIQ+uMYx3c3A/h9+qX1e1&#10;UX8lullNT1CjDG7qld3UedMcEzYzFdWUieP3GWp29qIiNfN5fWb66954qt39bvZPK1Y+4ydNGVwx&#10;7Fy1TF+f5V2f0ukOf1JqLVeTr5vVOezWpczdcPKcvn8pfZnJ3HCM00O/3+Rr3N1V4TTxj9qePbGL&#10;bjRdB0PdvT6NJ3dyWUyGlW/e2ctZt2LVPBHubdqmmiOCOCI4IUjqGpajq2aqzuqZi9mc5Vw3LtdV&#10;yue7XXM1T7MqKyzpAAAAAAAAAAAAAAAAAAAAAAAAAAAAAAAAAAAAAAAAAAAAAAAAAAAAAAAAAAAA&#10;AAAAAAAAAAAAAAAAAAAAAAAAAAAAAAAAAAAAAAAAAAAAAAAAAAAAAAAAAAAAAAAAAAAAAAAAAAAA&#10;AAAAAAAANkVud/mTuF/jjVn9vX7+K7rg/wC7e9P/AFHqX99vPfzcn/Jmkf4Zlf7C2sdXSTAAAAAA&#10;AAAAAAAAAAAAAAAAAAAAAAAAAAAAAAAAAAAAAAAAAAAAAAAAAAAAAAAAAAAAAAAAAAAAAAAAAAAA&#10;AAAAAAAAAAAAAAAAAAAAAAAAAAAAAAAAAAAAAAAAAAAAAAAAAAAAAAAAAAAAAAAAAAAAAAAAAAAA&#10;AAAAP4q1adGnUrVqklKjSknq1atWeWnTpU6csZp6lSeaMJZJJJYRjGMYwhCEH3bt3Ltym1apmq7V&#10;MRERGMzM7IiIjbMzOyIjhflVVNFM11zEURGMzOyIiOGZnsOr+5HWz0mbS+USa63+23x95awnjc4j&#10;E52nq7UFDvceWaWrpzR8mez0k/NCMISxtuaaMI8IR4RbCbh+qX6ynWXzKtz9y9ev5W5Mcy9ey85L&#10;LVY7YmM1nZy+XmMNsz5XCImMZjGFYbyddfVPulzo13X9Nt3qMedbt3YzF2MOzZy8XbsT2uZjO3Dg&#10;dA9yPnf9MemfKbbb3R25m519S54W936Px2i9N3UZeHJH0hm7y41DQlqR/lYjjCH0fQ3R3E/hGesF&#10;r/k7+++qaBu/lKsOdR5W7ns1R2f3eXopy1Ux2s7hPZ41B7x+u71ZaZzrW72T1PU78Y4VcyjLWaux&#10;7u7VN2Me3l3QPcj55fULqGNxb7aba7b7b2VWNTvVzlpsvr7UFrLGHCn3q/uKunMDPPJGPGMamKnh&#10;NGEOyEOMI7o7h/wgupHROZf3+1/XtezdMRjRZizp2Wrnjxt0xmsxETwRFObpmIx2zOExQW8nrx9Y&#10;Ooc63u1pum6bZnHCq55TNXaexhVM2bUzHbsTj2I4+gG5PXl1g7swuKOsuoHcKaxu4RkucRpjKU9C&#10;YW4o9sIW91iND2+ncfeW8IR/drU6kJowhNNxmhCLdTcL1NvVf6tZt3d1tytE6Zb203s3anUL9NXh&#10;UXtQqzNyirt0VU4RMxGFM4KC3k6+OuDeyKqNY3g1DyFfDbs1xlbcx2KreWizRVHaqiceGcZ2uptz&#10;c3F5cVrq7uK11dXFSetcXNzVnr3FetUmjNUq1q1WaapVqTzR4xmmjGMY91snYy9jK2aMtlaKLeXo&#10;pimmimIppppjZEU0xERERHBERhCprly5euVXb1VVd2qcZmZmZmZ4ZmZ2zM9mXxcz4AAAAAAAAAAA&#10;AAAAAAAAAAAAAAAAAAAAAAAAAAAAAAAAAAAAAAAAAAAAAAAAAAAAAAAAAAAAAAAAAAAAAAAAAAAA&#10;AAAAAAAAAAAAAAAAAAAAAAAAAAAAAAAAAAAAAAAAAAAAAAAAAAAAAAAAAAAAAbIrc7/MncL/ABxq&#10;z+3r9/Fd1wf9296f+o9S/vt57+bk/wCTNI/wzK/2FtY6ukmAAAAAAAAAAAAAAAAAAAAAAAAAAAAA&#10;AAAAAAAAAAAAAAAAAAAAAAAAAAAAAAAAAAAAAAAAAAAAAAAAAAAAAAAAAAAAAAAAAAAAAAAAAAAA&#10;AAAAAAAAAAAAAAAAAAAAAAAAAAAAAAAAAAAAAAAAAAAAAAAAAAAAAWHrfdLbPbO1hfbjbh6I0FaT&#10;UZ68lxrHVWD01Tq0ZIzQmnozZi+s+/whNLGH2OaMZuyHamO6PV3v/v8A5nom4uh6vrOZiqKZpyOT&#10;zGamKp4Iq8hbr5vDjtw2beBgtb3o3a3ZteX3j1DI5CzMYxOYv2rMTEcceUqpx9jj2OjO4vzZOiDb&#10;3yihQ3QvdwMnb8/NjNutL5vOd85eaEvk+dyFthtJXHfJpIwhyZGP0RjwljCMdv8Acb+Gx63O+3Mv&#10;Xd3rWiZCvDC7qebsZfDHD32Xt1X85ThE4zjlo44jGqJiKN3i9a/qR3f51FGqV6hmafgZSxcu49y7&#10;XFuxOPavducInF0N3F+fJg6XlFttLsBlb/jzwtczuLqy0xPe+HPCnNcaa01ZZrv3N9mMYS5anw7Y&#10;QjH95uTuN/Bu1e5zL/WXvrlrOGHPsaZk672PBjzc1mrljm8cRM5OrHZOEcCiN4vXvyNHOt7paBdu&#10;cPNuZu/Tbw7GNmzTcx4scL8djHjdC9x/nD9auuo16OD1TpDa6wrc8kbXQOjsfNcRoxm4ySxyusqm&#10;rspRrSywhxqW9W3jGPHhCEI8G5e4n8Lr1Ttz4ou6vp2qbxZynCefqOeuRTzsNv7nIxkrVVPYpuUX&#10;IjjmZjFQ+8frg9dOu86jI5rJ6XYn4OVy9GOH7eYnMVxPboqo9jgdDNwt996t2Z559zd2NxNeSTT9&#10;8ltNU6wzuZx1Gbs7LTGXl9Vx1nJDh2S0qUksI/Q3J3I6nOqbq1oinq/3a0PRq4jDn5TJZexdq/bu&#10;0W4u1z2666p7aht4d+99d7KpnebVtRz9Mzjzb+Yu3KI/ZoqqmimO1TTEIoWSigAAAAAAAAAAAAAA&#10;AAAAAAAAAAAAAAAAAAAAAAAAAAAAAAAAAAAAAAAAAAAAAAAAAAAAAAAAAAAAAAAAAAAAAAAAAAAA&#10;AAAAAAAAAAAAAAAAAAAAAAAAAAAAAAAAAAAAAAAAAAAAAAAAAAAAAAAAAAAAAADZFbnf5k7hf441&#10;Z/b1+/iu64P+7e9P/Uepf3289/Nyf8maR/hmV/sLax1dJMAAAAAAAAAAAAAAAAAAAAAAAAAAAAAA&#10;AAAAAAAAAAAAAAAAAAAAAAAAAAAAAAAAAAAAAAAAAAAAAAAAAAAAAAAAAAAAAAAAAAAAAAAAAAAA&#10;AAAAAAAAAAAAAAAAAAAAAAAAAAAAAAAAAAAAAAAAAAAAAAApGc1BgdM4+rltSZvEafxVGMJa2Tzm&#10;Ss8Tj6U0ZZpoQq3t/Wt7anGMskY9s0OyEfqZPSNF1nX87Tpug5TM53Ua/e2svarvXJ4I2UW6aqp2&#10;zEbI44dTO6hkNMy85vUr9nL5WnhruV026I7tVUxEe26fbh/MY6Kts5rijnuoHROWvbeWbjY6FqZD&#10;cStUrQhH+q9/0PY56woXPNDlmhWrUoU5uyeMvCLaDcf1F/Wx3/pou6NuTq2Wytc/0moRb0ymKfD5&#10;ufuZe5VThtiaKK5qjbRFWMKg3h9YrqW3ZmqjP7wZK7epj3uVmvNzM+DjlqbtMTxTzqqcJ99MOi24&#10;Xz0dgcJC4o7b7U7m6+vKMZ5aVfPV8BoLCXcYQm5J6F7Jc6tzMlGeMIdtXHU54Qj+7HhwjuDuR/B9&#10;66dXmi7v5vHu/ouVrwmacvTmNRzFHBjFVuaMnYmqNuyjNVRPhbcVGbwevNuDkoqo3b0rU8/epxwm&#10;7NrK2quxhVzr9zCf1rMT2nRXcP54vUvqKW4tdv8AQm1+3FpVmmjRvK1lmNZ6itZeMeSWS+ymQsNP&#10;1Psx+1GfEzc0YQjDlhxhHcLcj+EP1BaHVRmN9dZ3h13M0x7qimuxkctXPHM27Vq5mY7XNzkYRjjz&#10;pwmKL3h9eDrK1GKrW7+Q0vTrMzsqmm5mb1PYwqrrotT28bE48WHA6Kbide/WLul36TVnUJuLJaV5&#10;p41sbpXLS6CxVWnPx/q9xjdDUNO2d3bSw7klaSpLxhCPdhxbibjepl6rfV3za929yNCnM0RGF3OW&#10;Z1G9Ex8Km7qFWZroqnjqommdsxwbFF7xdfXXFvRjTqu8OoxaqmcaLFzotExPFNGWizTVHaqiY4+H&#10;a6m3t7e5K6r32Ru7q/vbmeNS5vL24q3V1cVIwhCNSvcV556tWeMId2aMYtlMplMpkMtRk8jat2cp&#10;bjCmi3TFFFMdimmmIpiO1EQqe9fvZm7VfzFdVy/VOM1VTNVUz2ZmcZme64rsOIAAAAAAAAAAAAAA&#10;AAAAAAAAAAAAAAAAAAAAAAAAAAAAAAAAAAAAAAAAAAAAAAAAAAAAAAAAAAAAAAAAAAAAAAAAAAAA&#10;AAAAAAAAAAAAAAAAAAAAAAAAAAAAAAAAAAAAAAAAAAAAAAAAAAAAAAAAAAAAAAAAAABsitzv8ydw&#10;v8cas/t6/fxXdcH/AHb3p/6j1L++3nv5uT/kzSP8Myv9hbWOrpJgAAAAAAAAAAAAAAAAAAAAAAAA&#10;AAAAAAAAAAAAAAAAAAAAAAAAAAAAAAAAAAAAAAAAAAAAAAAAAAAAAAAAAAAAAAAAAAAAAAAAAAAA&#10;AAAAAAAAAAAAAAAAAAAAAAAAAAAAAAAAAAAAAAAAAAAAAAAFPymXxWDsq2SzWTx+Hx1vDjXv8pe2&#10;2PsqEO2PGtdXdWjQpw4Q/jTQd7TtM1LV83TkNJy9/NZ6v3tuzbquXKv2aKIqqn2IdfNZvK5GzOZz&#10;t23Zy9PDXXVFFMd2qqYiPbdSdf8AzBOjDbWFaGpOojbu6r0IxkqWWj8lX3CvpasIR/mKlroK11JV&#10;oVeaHCMKkJISR/ejBstuX6lHrV7+zTOg7j65bs17YuZ21TptuY8KK9RrytNVPHE0zVjHvcVTa/6w&#10;HUzu1E/SW8WnV108NOXrnN1Y9iacrTemJ7uGHHg6R6/+eH0x6ejcW2g9Ebp7iXlKE3eLqfHYbSGn&#10;7mPD7EIX2Vyt3nqUIzdkYzYrsh2w49xtvuV/CJ9YLW+Zf3x1bd3Q8rVhzqIu387maOz+7s2aMvVs&#10;4MM3tnZs4VJa/wCu/wBWWn863oWS1XUb0cFXMt5e1V/KuV1XY9mx7bpDr/57O9mW77S212a240VR&#10;qc8stfVWU1Dr3I0pI/uVKFSwqaGsJa8v/wBy2rSf8Lbjcv8Ag79U2m825v8Ab1a9q12MJmnJ2ctp&#10;1qZ44qi5GoXJp/Zu0VdtSWv+vTvrm8ad2tG03JUTx367uarjtxNE5ajHu0VR2nRzcH5mXW9uNNdS&#10;ZHfjUumrG455aeP2+tcPoGWypTwjxpWuU0vj8bqGbljGMYVKt5VrQ+ifshw283J9QH1R9xabdWR3&#10;NyGfzdGGNzUq7+ozcmOOu1m7l3Ld2mixRRPg7Zxo/eD1l+u3eKaqcxr2Zy1irgoylNvK82J4qa7F&#10;FF32arlVXb4HTPU+sdXa2yEctrPVWo9XZWMJpY5PU+cyeeyEYTzc00I3mVuru54TTdsftdsW1O7+&#10;627G6WS+jd1dOyGmads/dZTL2svb2bI9xZoop2RsjYprU9Y1fW8x0vWc1mc3mvDvXa7tfjV1VT31&#10;uM8xoAAAAAAAAAAAAAAAAAAAAAAAAAAAAAAAAAAAAAAAAAAAAAAAAAAAAAAAAAAAAAAAAAAAAAAA&#10;AAAAAAAAAAAAAAAAAAAAAAAAAAAAAAAAAAAAAAAAAAAAAAAAAAAAAAAAAAAAAAAAAAAAAAAAAAAA&#10;AAAAAAAAAAAAAADZFbnf5k7hf441Z/b1+/iu64P+7e9P/Uepf3289/Nyf8maR/hmV/sLax1dJMAA&#10;AAAAAAAAAAAAAAAAAAAAAAAAAAAAAAAAAAAAAAAAAAAAAAAAAAAAAAAAAAAAAAAAAAAAAAAAAAAA&#10;AAAAAAAAAAAAAAAAAAAAAAAAAAAAAAAAAAAAAAAAAAAAAAAAAAAAAAAAAAAAAAAAAt/UmrdKaOsY&#10;5TV+ptPaVxkObjkdSZrG4OxhyQhGfjd5O5tbeHJCMIx+12Qizehbtbx705z6O3Z0/O6jqE4fusrY&#10;u5i5t4PcWqa6tvFs2sfqOraVo9jpWr5nL5XLeHeuUWqdn61c0x33UHXfzIOiTbyNWnmeoTRWXuaU&#10;J+Ftof0tuHGrUkjCHepLrRGNz2PknmmjwhGpWkk7vGMIQjGGzu53qI+ttvxFNzStyNWy1irD3Woe&#10;R03CJ+FNGfu5e5MYeDRVPYiZmFRa76x3Unu9M053eHJXbkY7Mt5TN4zHFzstRdoie7VEdvhdKtef&#10;PM6ccJLUo6A223U15eSc/LWydHT+i8JV4R4U+9X1bKZ7MQ5+EYzc+Ok5YRhw4xjGEu2G5v8ACC69&#10;tXqpu76a9u5o2VnD3NqrM56/HZxt02cvY2cXNzVWM48EYTNLa968fVzkYmjQNN1XP3ox21xay1ue&#10;xhVNd257dmMNnDtiOlWvfnrb65iWtR252g2z0PSqzTwkuNR32ode5O2pRjNGn3ivbV9F42NzJDlh&#10;GerZ1Kc3CP8ANw4w5dstzP4PPU9plVN3frejX9XuUxGNOVt5bTrVU7MedTXTnrvNnbhTRepqjZ7u&#10;cJxpXXvXo36zkTRu5o+mZGiZnbeqvZquI4sJpnLUY8G2q3McPuduzpRr35m3XBuFC5o5DfnUWnbG&#10;vGPe7LQWOwGhI2kkeHGnbZbTGKxuoYw4w481S8qVIceHNw4QbZbmfw/fVF3Jm3dyW5uRz2co4bmo&#10;3czqHPns1Wc3eu5btYU2KadmPNx2qV171meu/eCKqMxr2Yy9irgpytFrK83tRcs0UXvZm5M9vB01&#10;1VrnWuu770prfWGqdZZP7X/eOqtQZbUN99qPNN/W8vd3lx9qMeMftdsW1G7m6G6W52T+j90dL07S&#10;sh5rJ5azlrezg9xZoop2dxTeq65rWu3+la5nM1nMz4d+7cvVeNcqqnvrWSJiwAAAAAAAAAAAAAAA&#10;AAAAAAAAAAAAAAAAAAAAAAAAAAAAAAAAAAAAAAAAAAAAAAAAAAAAAAAAAAAAAAAAAAAAAAAAAAAA&#10;AAAAAAAAAAAAAAAAAAAAAAAAAAAAAAAAAAAAAAAAAAAAAAAAAAAAAAAAAAAAAAAAAAAAAAAAAAAG&#10;yK3O/wAydwv8cas/t6/fxXdcH/dven/qPUv77ee/m5P+TNI/wzK/2FtY6ukmAAAAAAAAAAAAAAAA&#10;AAAAAAAAAAAAAAAAAAAAAAAAAAAAAAAAAAAAAAAAAAAAAAAAAAAAAAAAAAAAAAAAAAAAAAAAAAAA&#10;AAAAAAAAAAAAAAAAAAAAAAAAAAAAAAAAAAAAAAAAAAAAAARDrrqB2K2xjXk3E3k2w0VXt556VSy1&#10;LrnTWIyMa9OEZp7eljL3JUshXupZZYx71TpTVOEI9nYmWgdXW/8AvVzZ3b0TVc9bqiJiqxlb9yjC&#10;eCZrpomiKf1pqiO2imt7+bk7t86Nf1fTcnXTOE03szZt14xxRRVXFUz2oiZ7Tptrn5tfQ3ouNSjb&#10;bo5PXF9RjUhUsdDaM1PkYcZIQjL3vLZbHYPT1xCrHjCWNK8nhCMPtcsOEY3tut6mvXrvJXHS8hld&#10;Jy04YXM9mKKY28ONvLRmcxThwzzrMdrGcYVDrfrU9S2jY02tSu56/GONOWy96v2q7lNq1OPFhcnt&#10;4Omeuvnx7c2ffKe2ewWttRc0s0KN1rrVWC0Z3ufs5J6lhgLXXnfpYcYxjJC5pxjw4c0OPGG0u5/8&#10;NbTs1za9/wDrG0nI4THOo0/S9Sz2MccRczNvTubPBhM2quzzZwwmm9d9eTRLONO7W72dzGzZVmsx&#10;Zy+HYmabUZrHuc+O72Ommu/nedVeou+0NG6X2p28tJpakKVxa4HL6mzlKafmhLNNeagzdfC1e9Sx&#10;ljLD0bL9qEYzc0sYSw2o3O/h7+pNofNvb1bx7ya5mYmMaa/KZTLzEYYxFGWyNN+MZxx/4qdkxEYT&#10;HOmmtd9dDrc1HG3o2T0rT7UxOE026712P5V27NucNmH7mNvDjE4R0v138wLrQ3G77LqPqL3ItqNe&#10;WpTq2ukcpR29tKtGrzwqUKtroK101QrUJ5Z4yzSzyzQml7I8YNrNzupD1CNxebVoW7Gg3LtExMV5&#10;3I5zUq4qjDCqK9Rt5qqmqJiJiaZiYnbGEqZ13r167t4sY1HeDUqaKomJpy9ynKUzE8MTTlYsxMbc&#10;JiYnGNkup+Yzmb1FfVMnqDMZTO5KrDhVyGYyF3k76pDmnn4VLu9rV688OepNHtmj2zRj9LZLS+tH&#10;qe0PKRp+iZjLZPIU8Fqxkr9q3GyI2UW8vTTGyIjZHBERxKozleq6jfnM6hcu38zPDXcrmuqePbVV&#10;VM8Mzx8alsj+dHVp9Zf+3zXoHV6JmPB78cofnR1afWX/ALfNegOiZjwe/HKH50dWn1l/7fNegOiZ&#10;jwe/HKH50dWn1l/7fNegOiZjwe/HKH50dWn1l/7fNegOiZjwe/HKH50dWn1l/wC3zXoDomY8Hvxy&#10;h+dHVp9Zf+3zXoDomY8Hvxyh+dHVp9Zf+3zXoDomY8Hvxyh+dHVp9Zf+3zXoDomY8Hvxyh+dHVp9&#10;Zf8At816A6JmPB78cofnR1afWX/t816A6JmPB78cr6SUatT+jpVKn/JJNP8A/thFk8j1nbm6ps0y&#10;/mcxM+ayWeudr4GWnjOiZjwe/HK5cmLv5+5bTw/54yU//wCZNKmWU1DL52nnWYvUx/6lm7an2rtF&#10;E95+9DzPg9+OV/fofI+b+GoeNdvnQdDzPg9+OU9D5Hzfw1DxpzoOh5nwe/HKeh8j5v4ah4050HQ8&#10;z4PfjlPQ+R838NQ8ac6DoeZ8HvxynofI+b+GoeNOdB0PM+D345T0PkfN/DUPGnOg6HmfB78cp6Hy&#10;Pm/hqHjTnQdDzPg9+OU9D5Hzfw1DxpzoOh5nwe/HKeh8j5v4ah4050HQ8z4PfjlPQ+R838NQ8ac6&#10;DoeZ8HvxynofI+b+GoeNOdB0PM+D345T0PkfN/DUPGnOg6HmfB78cp6HyPm/hqHjTnQdDzPg9+OU&#10;9D5Hzfw1DxpzoOh5nwe/HKeh8j5v4ah4050HQ8z4PfjlPQ+R838NQ8ac6DoeZ8HvxynofI+b+Goe&#10;NOdB0PM+D345T0PkfN/DUPGnOg6HmfB78cp6HyPm/hqHjTnQdDzPg9+OU9D5Hzfw1DxpzoOh5nwe&#10;/HKeh8j5v4ah4050HQ8z4PfjlPQ+R838NQ8ac6DoeZ8HvxynofI+b+GoeNOdB0PM+D345T0PkfN/&#10;DUPGnOg6HmfB78cp6HyPm/hqHjTnQdDzPg9+OU9D5Hzfw1DxpzoOh5nwe/HKeh8j5v4ah4050HQ8&#10;z4PfjlPQ+R838NQ8ac6DoeZ8HvxynofI+b+GoeNOdB0PM+D345T0PkfN/DUPGnOg6HmfB78cp6Hy&#10;Pm/hqHjTnQdDzPg9+OU9D5Hzfw1DxpzoOh5nwe/HKeh8j5v4ah4050HQ8z4PfjlPQ+R838NQ8ac6&#10;DoeZ8HvxynofI+b+GoeNOdB0PM+D345T0PkfN/DUPGnOg6HmfB78cp6HyPm/hqHjTnQdDzPg9+OU&#10;9D5Hzfw1DxpzoOh5nwe/HKeh8j5v4ah4050HQ8z4PfjlPQ+R838NQ8ac6DoeZ8HvxynofI+b+Goe&#10;NOdB0PM+D345T0PkfN/DUPGnOg6HmfB78cp6HyPm/hqHjTnQdDzPg9+OU9D5Hzfw1DxpzoOh5nwe&#10;/HKeh8j5v4ah4050HQ8z4PfjlPQ+R838NQ8ac6DoeZ8HvxynofI+b+GoeNOdB0PM+D345T0PkfN/&#10;DUPGnOg6HmfB78cp6HyPm/hqHjTnQdDzPg9+OU9D5Hzfw1DxpzoOh5nwe/HKeh8j5v4ah4050HQ8&#10;z4PfjlPQ+R838NQ8ac6DoeZ8HvxynofI+b+GoeNOdB0PM+D345T0PkfN/DUPGnOg6HmfB78cp6Hy&#10;Pm/hqHjTnQdDzPg9+OU9D5Hzfw1DxpzoOh5nwe/HKeh8j5v4ah4050HQ8z4PfjlPQ+R838NQ8ac6&#10;DoeZ8HvxynofI+b+GoeNOdB0PM+D345T0PkfN/DUPGnOg6HmfB78cp6HyPm/hqHjTnQdDzPg9+OU&#10;9D5Hzfw1DxpzoOh5nwe/HKeh8j5v4ah4050HQ8z4PfjlPQ+R838NQ8ac6DoeZ8HvxynofI+b+Goe&#10;NOdB0PM+D345T0PkfN/DUPGnOg6HmfB78cp6HyPm/hqHjTnQdDzPg9+OU9D5Hzfw1DxpzoOh5nwe&#10;/HKeh8j5v4ah4050HQ8z4PfjlPQ+R838NQ8ac6DoeZ8HvxynofI+b+GoeNOdB0PM+D345T0PkfN/&#10;DUPGnOg6HmfB78cp6HyPm/hqHjTnQdDzPg9+OU9D5Hzfw1DxpzoOh5nwe/HKeh8j5v4ah4050HQ8&#10;z4PfjlPQ+R838NQ8ac6DoeZ8HvxynofI+b+GoeNOdB0PM+D345T0PkfN/DUPGnOg6HmfB78cp6Hy&#10;Pm/hqHjTnQdDzPg9+OU9D5Hzfw1DxpzoOh5nwe/HKeh8j5v4ah4050HQ8z4PfjlPQ+R838NQ8ac6&#10;DoeZ8HvxynofI+b+GoeNOdB0PM+D345T0PkfN/DUPGnOg6HmfB78cp6HyPm/hqHjTnQdDzPg9+OU&#10;9D5Hzfw1DxpzoOh5nwe/HKeh8j5v4ah4050HQ8z4PfjlPQ+R838NQ8ac6DoeZ8HvxynofI+b+Goe&#10;NOdB0PM+D345T0PkfN/DUPGnOg6HmfB78cp6HyPm/hqHjTnQdDzPg9+OU9D5Hzfw1DxpzoOh5nwe&#10;/HKeh8j5v4ah4050HQ8z4PfjlPQ+R838NQ8ac6DoeZ8HvxynofI+b+GoeNOdB0PM+D345T0PkfN/&#10;DUPGnOg6HmfB78cp6HyPm/hqHjTnQdDzPg9+OU9D5Hzfw1DxpzoOh5nwe/HKeh8j5v4ah4050HQ8&#10;z4PfjlPQ+R838NQ8ac6DoeZ8HvxynofI+b+GoeNOdB0PM+D345T0PkfN/DUPGnOg6HmfB78cp6Hy&#10;Pm/hqHjTnQdDzPg9+OU9D5Hzfw1DxpzoOh5nwe/HKeh8j5v4ah4050HQ8z4PfjlPQ+R838NQ8ac6&#10;DoeZ8HvxynofI+b+GoeNOdB0PM+D345T0PkfN/DUPGnOg6HmfB78cp6HyPm/hqHjTnQdDzPg9+OU&#10;9D5Hzfw1DxpzoOh5nwe/HKeh8j5v4ah4050HQ8z4PfjlPQ+R838NQ8ac6DoeZ8HvxynofI+b+Goe&#10;NOdB0PM+D345T0PkfN/DUPGnOg6HmfB78cp6HyPm/hqHjTnQdDzPg9+OU9D5Hzfw1DxpzoOh5nwe&#10;/HKeh8j5v4ah4050HQ8z4PfjlPQ+R838NQ8ac6DoeZ8HvxynofI+b+GoeNOdB0PM+D345T0PkfN/&#10;DUPGnOg6HmfB78cp6HyPm/hqHjTnQdDzPg9+OU9D5Hzfw1DxpzoOh5nwe/HKeh8j5v4ah4050HQ8&#10;z4PfjlPQ+R838NQ8ac6DoeZ8HvxynofI+b+GoeNOdB0PM+D345T0PkfN/DUPGnOg6HmfB78cp6Hy&#10;Pm/hqHjTnQdDzPg9+OU9D5Hzfw1DxpzoOh5nwe/HKeh8j5v4ah4050HQ8z4PfjlPQ+R838NQ8ac6&#10;DoeZ8HvxynofI+b+GoeNOdB0PM+D345T0PkfN/DUPGnOg6HmfB78cp6HyPm/hqHjTnQdDzPg9+OU&#10;9D5Hzfw1DxpzoOh5nwe/HKeh8j5v4ah4050HQ8z4PfjlPQ+R838NQ8ac6DoeZ8HvxynofI+b+Goe&#10;NOdB0PM+D345T0PkfN/DUPGnOg6HmfB78cp6HyPm/hqHjTnQdDzPg9+OU9D5Hzfw1DxpzoOh5nwe&#10;/HKeh8j5v4ah4050HQ8z4PfjlPQ+R838NQ8ac6DoeZ8HvxynofI+b+GoeNOdB0PM+D345T0PkfN/&#10;DUPGnOg6HmfB78cp6HyPm/hqHjTnQdDzPg9+OU9D5Hzfw1DxpzoOh5nwe/HKeh8j5v4ah4050HQ8&#10;z4PfjlPQ+R838NQ8ac6DoeZ8HvxynofI+b+GoeNOdB0PM+D345T0PkfN/DUPGnOg6HmfB78cp6Hy&#10;Pm/hqHjTnQdDzPg9+OU9D5Hzfw1DxpzoOh5nwe/HKeh8j5v4ah4050HQ8z4PfjlPQ+R838NQ8ac6&#10;DoeZ8HvxynofI+b+GoeNOdB0PM+D345T0PkfN/DUPGnOg6HmfB78cp6HyPm/hqHjTnQdDzPg9+OU&#10;9D5Hzfw1DxpzoOh5nwe/HKeh8j5v4ah4050HQ8z4PfjlPQ+R838NQ8ac6DoeZ8HvxytlXuPtxuHd&#10;bh68urXQes7m2udZ6or29xQ0vnK1CvQrZy+qUq1GrTsZqdWlVpzQmlmljGE0I8Ydj+O/rX6qOtLO&#10;daW8ucye7Wv3cpd1/UK6K6NPzdVFdFWbvVU10VU2ZpqpqpmJpqiZiYmJicHufudvjujY3R0qxf1X&#10;TaL1Gm5amqmrM2YqpqizRExMTXjExOyYnbE7JWZ+WO5P6e64/Cee+4IB+T/W3+Ft4/s3O+hSP77b&#10;mfW+mfOrHpD8sdyf091x+E899wPyf62/wtvH9m530J99tzPrfTPnVj0h+WO5P6e64/Cee+4H5P8A&#10;W3+Ft4/s3O+hPvtuZ9b6Z86sekPyx3J/T3XH4Tz33A/J/rb/AAtvH9m530J99tzPrfTPnVj0h+WO&#10;5P6e64/Cee+4H5P9bf4W3j+zc76E++25n1vpnzqx6Q/LHcn9PdcfhPPfcD8n+tv8Lbx/Zud9Cffb&#10;cz630z51Y9IfljuT+nuuPwnnvuB+T/W3+Ft4/s3O+hPvtuZ9b6Z86sekPyx3J/T3XH4Tz33A/J/r&#10;b/C28f2bnfQn323M+t9M+dWPSH5Y7k/p7rj8J577gfk/1t/hbeP7NzvoT77bmfW+mfOrHpD8sdyf&#10;091x+E899wPyf62/wtvH9m530J99tzPrfTPnVj0h+WO5P6e64/Cee+4H5P8AW3+Ft4/s3O+hPvtu&#10;Z9b6Z86sekPyx3J/T3XH4Tz33A/J/rb/AAtvH9m530J99tzPrfTPnVj0h+WO5P6e64/Cee+4H5P9&#10;bf4W3j+zc76E++25n1vpnzqx6Q/LHcn9PdcfhPPfcD8n+tv8Lbx/Zud9Cffbcz630z51Y9IfljuT&#10;+nuuPwnnvuB+T/W3+Ft4/s3O+hPvtuZ9b6Z86sekPyx3J/T3XH4Tz33A/J/rb/C28f2bnfQn323M&#10;+t9M+dWPSH5Y7k/p7rj8J577gfk/1t/hbeP7NzvoT77bmfW+mfOrHpD8sdyf091x+E899wPyf62/&#10;wtvH9m530J99tzPrfTPnVj0h+WO5P6e64/Cee+4H5P8AW3+Ft4/s3O+hPvtuZ9b6Z86sekPyx3J/&#10;T3XH4Tz33A/J/rb/AAtvH9m530J99tzPrfTPnVj0h+WO5P6e64/Cee+4H5P9bf4W3j+zc76E++25&#10;n1vpnzqx6Q/LHcn9PdcfhPPfcD8n+tv8Lbx/Zud9Cffbcz630z51Y9IfljuT+nuuPwnnvuB+T/W3&#10;+Ft4/s3O+hPvtuZ9b6Z86sekPyx3J/T3XH4Tz33A/J/rb/C28f2bnfQn323M+t9M+dWPSH5Y7k/p&#10;7rj8J577gfk/1t/hbeP7NzvoT77bmfW+mfOrHpD8sdyf091x+E899wPyf62/wtvH9m530J99tzPr&#10;fTPnVj0h+WO5P6e64/Cee+4H5P8AW3+Ft4/s3O+hPvtuZ9b6Z86sekPyx3J/T3XH4Tz33A/J/rb/&#10;AAtvH9m530J99tzPrfTPnVj0h+WO5P6e64/Cee+4H5P9bf4W3j+zc76E++25n1vpnzqx6Q/LHcn9&#10;PdcfhPPfcD8n+tv8Lbx/Zud9Cffbcz630z51Y9IfljuT+nuuPwnnvuB+T/W3+Ft4/s3O+hPvtuZ9&#10;b6Z86sekPyx3J/T3XH4Tz33A/J/rb/C28f2bnfQn323M+t9M+dWPSH5Y7k/p7rj8J577gfk/1t/h&#10;beP7NzvoT77bmfW+mfOrHpD8sdyf091x+E899wPyf62/wtvH9m530J99tzPrfTPnVj0h+WO5P6e6&#10;4/Cee+4H5P8AW3+Ft4/s3O+hPvtuZ9b6Z86sekPyx3J/T3XH4Tz33A/J/rb/AAtvH9m530J99tzP&#10;rfTPnVj0h+WO5P6e64/Cee+4H5P9bf4W3j+zc76E++25n1vpnzqx6Q/LHcn9PdcfhPPfcD8n+tv8&#10;Lbx/Zud9Cffbcz630z51Y9IfljuT+nuuPwnnvuB+T/W3+Ft4/s3O+hPvtuZ9b6Z86sekPyx3J/T3&#10;XH4Tz33A/J/rb/C28f2bnfQn323M+t9M+dWPSH5Y7k/p7rj8J577gfk/1t/hbeP7NzvoT77bmfW+&#10;mfOrHpD8sdyf091x+E899wPyf62/wtvH9m530J99tzPrfTPnVj0h+WO5P6e64/Cee+4H5P8AW3+F&#10;t4/s3O+hPvtuZ9b6Z86sekPyx3J/T3XH4Tz33A/J/rb/AAtvH9m530J99tzPrfTPnVj0h+WO5P6e&#10;64/Cee+4H5P9bf4W3j+zc76E++25n1vpnzqx6Q/LHcn9PdcfhPPfcD8n+tv8Lbx/Zud9Cffbcz63&#10;0z51Y9IfljuT+nuuPwnnvuB+T/W3+Ft4/s3O+hPvtuZ9b6Z86sekPyx3J/T3XH4Tz33A/J/rb/C2&#10;8f2bnfQn323M+t9M+dWPSH5Y7k/p7rj8J577gfk/1t/hbeP7NzvoT77bmfW+mfOrHpD8sdyf091x&#10;+E899wPyf62/wtvH9m530J99tzPrfTPnVj0h+WO5P6e64/Cee+4H5P8AW3+Ft4/s3O+hPvtuZ9b6&#10;Z86sekPyx3J/T3XH4Tz33A/J/rb/AAtvH9m530J99tzPrfTPnVj0h+WO5P6e64/Cee+4H5P9bf4W&#10;3j+zc76E++25n1vpnzqx6Q/LHcn9PdcfhPPfcD8n+tv8Lbx/Zud9Cffbcz630z51Y9IfljuT+nuu&#10;PwnnvuB+T/W3+Ft4/s3O+hPvtuZ9b6Z86sekPyx3J/T3XH4Tz33A/J/rb/C28f2bnfQn323M+t9M&#10;+dWPSH5Y7k/p7rj8J577gfk/1t/hbeP7NzvoT77bmfW+mfOrHpD8sdyf091x+E899wPyf62/wtvH&#10;9m530J99tzPrfTPnVj0h+WO5P6e64/Cee+4H5P8AW3+Ft4/s3O+hPvtuZ9b6Z86sekPyx3J/T3XH&#10;4Tz33A/J/rb/AAtvH9m530J99tzPrfTPnVj0h+WO5P6e64/Cee+4H5P9bf4W3j+zc76E++25n1vp&#10;nzqx6Q/LHcn9PdcfhPPfcD8n+tv8Lbx/Zud9Cffbcz630z51Y9IfljuT+nuuPwnnvuB+T/W3+Ft4&#10;/s3O+hPvtuZ9b6Z86sekPyx3J/T3XH4Tz33A/J/rb/C28f2bnfQn323M+t9M+dWPSH5Y7k/p7rj8&#10;J577gfk/1t/hbeP7NzvoT77bmfW+mfOrHpD8sdyf091x+E899wPyf62/wtvH9m530J99tzPrfTPn&#10;Vj0h+WO5P6e64/Cee+4H5P8AW3+Ft4/s3O+hPvtuZ9b6Z86sekPyx3J/T3XH4Tz33A/J/rb/AAtv&#10;H9m530J99tzPrfTPnVj0h+WO5P6e64/Cee+4H5P9bf4W3j+zc76E++25n1vpnzqx6Q/LHcn9Pdcf&#10;hPPfcD8n+tv8Lbx/Zud9Cffbcz630z51Y9IfljuT+nuuPwnnvuB+T/W3+Ft4/s3O+hPvtuZ9b6Z8&#10;6sekPyx3J/T3XH4Tz33A/J/rb/C28f2bnfQn323M+t9M+dWPSH5Y7k/p7rj8J577gfk/1t/hbeP7&#10;NzvoT77bmfW+mfOrHpD8sdyf091x+E899wPyf62/wtvH9m530J99tzPrfTPnVj0h+WO5P6e64/Ce&#10;e+4H5P8AW3+Ft4/s3O+hPvtuZ9b6Z86sekPyx3J/T3XH4Tz33A/J/rb/AAtvH9m530J99tzPrfTP&#10;nVj0h+WO5P6e64/Cee+4H5P9bf4W3j+zc76E++25n1vpnzqx6Q/LHcn9PdcfhPPfcD8n+tv8Lbx/&#10;Zud9Cffbcz630z51Y9IfljuT+nuuPwnnvuB+T/W3+Ft4/s3O+hPvtuZ9b6Z86sekPyx3J/T3XH4T&#10;z33A/J/rb/C28f2bnfQn323M+t9M+dWPSH5Y7k/p7rj8J577gfk/1t/hbeP7NzvoT77bmfW+mfOr&#10;HpD8sdyf091x+E899wPyf62/wtvH9m530J99tzPrfTPnVj0h+WO5P6e64/Cee+4H5P8AW3+Ft4/s&#10;3O+hPvtuZ9b6Z86sekPyx3J/T3XH4Tz33A/J/rb/AAtvH9m530J99tzPrfTPnVj0h+WO5P6e64/C&#10;ee+4H5P9bf4W3j+zc76E++25n1vpnzqx6Q/LHcn9PdcfhPPfcD8n+tv8Lbx/Zud9Cffbcz630z51&#10;Y9IfljuT+nuuPwnnvuB+T/W3+Ft4/s3O+hPvtuZ9b6Z86sekPyx3J/T3XH4Tz33A/J/rb/C28f2b&#10;nfQn323M+t9M+dWPSH5Y7k/p7rj8J577gfk/1t/hbeP7NzvoT77bmfW+mfOrHpD8sdyf091x+E89&#10;9wPyf62/wtvH9m530J99tzPrfTPnVj0h+WO5P6e64/Cee+4H5P8AW3+Ft4/s3O+hPvtuZ9b6Z86s&#10;ekPyx3J/T3XH4Tz33A/J/rb/AAtvH9m530J99tzPrfTPnVj0h+WO5P6e64/Cee+4H5P9bf4W3j+z&#10;c76E++25n1vpnzqx6Q/LHcn9PdcfhPPfcD8n+tv8Lbx/Zud9Cffbcz630z51Y9IfljuT+nuuPwnn&#10;vuB+T/W3+Ft4/s3O+hPvtuZ9b6Z86sekPyx3J/T3XH4Tz33A/J/rb/C28f2bnfQn323M+t9M+dWP&#10;SH5Y7k/p7rj8J577gfk/1t/hbeP7NzvoT77bmfW+mfOrHpD8sdyf091x+E899wPyf62/wtvH9m53&#10;0J99tzPrfTPnVj0h+WO5P6e64/Cee+4H5P8AW3+Ft4/s3O+hPvtuZ9b6Z86sekPyx3J/T3XH4Tz3&#10;3A/J/rb/AAtvH9m530J99tzPrfTPnVj0h+WO5P6e64/Cee+4H5P9bf4W3j+zc76E++25n1vpnzqx&#10;6Q/LHcn9PdcfhPPfcD8n+tv8Lbx/Zud9Cffbcz630z51Y9IfljuT+nuuPwnnvuB+T/W3+Ft4/s3O&#10;+hPvtuZ9b6Z86sekPyx3J/T3XH4Tz33A/J/rb/C28f2bnfQn323M+t9M+dWPSH5Y7k/p7rj8J577&#10;gfk/1t/hbeP7NzvoT77bmfW+mfOrHpD8sdyf091x+E899wPyf62/wtvH9m530J99tzPrfTPnVj0h&#10;+WO5P6e64/Cee+4H5P8AW3+Ft4/s3O+hPvtuZ9b6Z86sekPyx3J/T3XH4Tz33A/J/rb/AAtvH9m5&#10;30J99tzPrfTPnVj0h+WO5P6e64/Cee+4H5P9bf4W3j+zc76E++25n1vpnzqx6Q/LHcn9PdcfhPPf&#10;cD8n+tv8Lbx/Zud9Cffbcz630z51Y9IfljuT+nuuPwnnvuB+T/W3+Ft4/s3O+hPvtuZ9b6Z86sek&#10;Pyx3J/T3XH4Tz33A/J/rb/C28f2bnfQn323M+t9M+dWPSH5Y7k/p7rj8J577gfk/1t/hbeP7Nzvo&#10;T77bmfW+mfOrHpD8sdyf091x+E899wPyf62/wtvH9m530J99tzPrfTPnVj0h+WO5P6e64/Cee+4H&#10;5P8AW3+Ft4/s3O+hPvtuZ9b6Z86sekPyx3J/T3XH4Tz33A/J/rb/AAtvH9m530J99tzPrfTPnVj0&#10;h+WO5P6e64/Cee+4H5P9bf4W3j+zc76E++25n1vpnzqx6Q/LHcn9PdcfhPPfcD8n+tv8Lbx/Zud9&#10;Cffbcz630z51Y9IfljuT+nuuPwnnvuB+T/W3+Ft4/s3O+hPvtuZ9b6Z86sekPyx3J/T3XH4Tz33A&#10;/J/rb/C28f2bnfQn323M+t9M+dWPSH5Y7k/p7rj8J577gfk/1t/hbeP7NzvoT77bmfW+mfOrHpD8&#10;sdyf091x+E899wPyf62/wtvH9m530J99tzPrfTPnVj0h+WO5P6e64/Cee+4H5P8AW3+Ft4/s3O+h&#10;PvtuZ9b6Z86sekPyx3J/T3XH4Tz33A/J/rb/AAtvH9m530J99tzPrfTPnVj0h+WO5P6e64/Cee+4&#10;H5P9bf4W3j+zc76E++25n1vpnzqx6Q/LHcn9PdcfhPPfcD8n+tv8Lbx/Zud9Cffbcz630z51Y9If&#10;ljuT+nuuPwnnvuB+T/W3+Ft4/s3O+hPvtuZ9b6Z86sekPyx3J/T3XH4Tz33A/J/rb/C28f2bnfQn&#10;323M+t9M+dWPSH5Y7k/p7rj8J577gfk/1t/hbeP7NzvoT77bmfW+mfOrHpD8sdyf091x+E899wPy&#10;f62/wtvH9m530J99tzPrfTPnVj0h+WO5P6e64/Cee+4H5P8AW3+Ft4/s3O+hPvtuZ9b6Z86sekPy&#10;x3J/T3XH4Tz33A/J/rb/AAtvH9m530J99tzPrfTPnVj0h+WO5P6e64/Cee+4H5P9bf4W3j+zc76E&#10;++25n1vpnzqx6R+TbZ7kSwjNNt9reWWWEZppptKZ6EJYQhxjGMY2HCEIQfsdT3W3M4RutvHj/hud&#10;9C/J323MiMZ1fS8P/wDasekQVrfcOy0DCrDL6K3py1WnCpCShojYLe3cKNepThNwpUrjQ+gM/ZQj&#10;Vml4Szz1ZKXbCMZ4S9qfaD6qXrEbwzHQ909Ws0ThtzVunJ4RPHMZqqzVs44imauKImdiFaz18dUu&#10;hRPS9ay92qMdmXpu5rGexE5a3dp28UzVFPZmI2un+uOuXV2BjXt9F9B/Xzr67pwhGhcw6atc6WwV&#10;xGMOPL5blrGrm6UYTdkeOMjD6uK59B/h99dOoc25rl7TtOszw045i/dj+TbsRan49U2teuHuBked&#10;b0fTdaz12OCfI0WbU/yrlybkfEun2t/mDfMXvO+ybb/LF3p07yzVZaNzrfa3fTWffJO5Qq1bLA6G&#10;0H3maPDmnpwuKkIceWE8eHNG6NB/h06XZwq3n1rVczsjGnK5SjLYTxxFV2c3j2InmR2Zp4lS6166&#10;e9t7GN3d3Mvl9s4Tmbl7MY9iZptUZbDszHOnsY8bp1rjqU+dprONWnZ7HdQ2g7KtLPJUsdD9JesL&#10;OHCaaM0I0spntCaiz9tNJCPCEaV5JHhDtjGPaunQfUm6l9Ewqv6HntQv0zsqzV7M1e3RamzZqx7F&#10;Vue0qTWvWe69tXxps5uMjZq4actlLdPtV3aLt2MO1ch051xth81HcuNeXX+1/Xnq63uYQlq2Gd28&#10;37vsVCSEOHeqWIq4SOLt6MeMYxkp0ZZYxjGPDjGMY3VoPU/uZuvzZ3d3ayGTuU8FdrI26bmPZm5F&#10;vykz25qmcMI4IhUetb69ZG8fOjXdT1jN0VcNNy/fqo7kW5q5kR2opiOGeGUL+5F1ofCH1QewLdb1&#10;TTj6M1L5Pf8Ai6uRD+hZzzN3xKuQ9yLrQ+EPqg9gW63qmfRmpfJ7/wAXVyHQs55m74lXIe5F1ofC&#10;H1QewLdb1TPozUvk9/4urkOhZzzN3xKuQ9yLrQ+EPqg9gW63qmfRmpfJ7/xdXIdCznmbviVch7kX&#10;Wh8IfVB7At1vVM+jNS+T3/i6uQ6FnPM3fEq5D3IutD4Q+qD2BbreqZ9Gal8nv/F1ch0LOeZu+JVy&#10;HuRdaHwh9UHsC3W9Uz6M1L5Pf+Lq5DoWc8zd8SrkPci60PhD6oPYFut6pn0ZqXye/wDF1ch0LOeZ&#10;u+JVyHuRdaHwh9UHsC3W9Uz6M1L5Pf8Ai6uQ6FnPM3fEq5D3IutD4Q+qD2BbreqZ9Gal8nv/ABdX&#10;IdCznmbviVch7kXWh8IfVB7At1vVM+jNS+T3/i6uQ6FnPM3fEq5H7L0QdaU0eEvSF1QRj/8A6C3W&#10;/wB8f7p8IOfL6HrOar8nYyuYqq/3dWEd2ZjCPZmDoWc8zd8WrkcqToU615//APkXqZkh9c+xW58v&#10;+7+6/N/uS3I9WG92ewqm3lrNueO7mcvT/Ni5Nf8ANOg5zzVzxZ5HMk6DOtCP9J0pdScn/LsPutPH&#10;/fpOSH+9Msj1G567hOo6xpVmJ8Cubsx3YmLUY49iqY7b96DnPNXPFq5HMk6C+sGH9J0p9Ts//JsL&#10;uhT/AP3aVqJnkOovcy3h9Ja1Xenj8nVYtRPjTenh7fB7b96Dm/NXfFq5HLk6EuriThx6RupupGH0&#10;z7F7rf74S6Wllj/0JnkOqzqnyWFVdNq/cjju5qZ9umm5RROPbpw7R0HNeaueLVyOZJ0QdX1PhydI&#10;fUlLGH0w2D3Q5v8A4v7qcyaZDR9wNMwnT8vpNquMPdU02Ods4MavfTh25fvQs35q54tXI5HuV9Y/&#10;wl9THsH3T9VUijVtJiMIzOXw/wB5Ryv3oeb81c8WrkPcr6yPhL6mfYPun6qn0tpXyrL/ABlHKdDz&#10;fmrni1ch7lfWR8JfUz7B90/VU+ltK+VZf4yjlOh5vzVzxauQ9yvrI+EvqZ9g+6fqqfS2lfKsv8ZR&#10;ynQ835q54tXIe5X1kfCX1M+wfdP1VPpbSvlWX+Mo5Toeb81c8WrkPcr6yPhL6mfYPun6qn0tpXyr&#10;L/GUcp0PN+aueLVyHuV9ZHwl9TPsH3T9VT6W0r5Vl/jKOU6Hm/NXPFq5D3K+sj4S+pn2D7p+qp9L&#10;aV8qy/xlHKdDzfmrni1ch7lfWR8JfUz7B90/VU+ltK+VZf4yjlOh5vzVzxauQ9yvrI+EvqZ9g+6f&#10;qqfS2lfKsv8AGUcp0PN+aueLVyHuV9ZHwl9TPsH3T9VT6W0r5Vl/jKOU6Hm/NXPFq5D3K+sj4S+p&#10;n2D7p+qp9LaV8qy/xlHKdDzfmrni1ch7lfWR8JfUz7B90/VU+ltK+VZf4yjlOh5vzVzxauQ9yvrI&#10;+EvqZ9g+6fqqfS2lfKsv8ZRynQ835q54tXIe5X1kfCX1M+wfdP1VPpbSvlWX+Mo5Toeb81c8WrkP&#10;cr6yPhL6mfYPun6qn0tpXyrL/GUcp0PN+aueLVyHuV9ZHwl9TPsH3T9VT6W0r5Vl/jKOU6Hm/NXP&#10;Fq5D3K+sj4S+pn2D7p+qp9LaV8qy/wAZRynQ835q54tXIe5X1kfCX1M+wfdP1VPpbSvlWX+Mo5To&#10;eb81c8WrkPcr6yPhL6mfYPun6qn0tpXyrL/GUcp0PN+aueLVyHuV9ZHwl9TPsH3T9VT6W0r5Vl/j&#10;KOU6Hm/NXPFq5D3K+sj4S+pn2D7p+qp9LaV8qy/xlHKdDzfmrni1ch7lfWR8JfUz7B90/VU+ltK+&#10;VZf4yjlOh5vzVzxauQ9yvrI+EvqZ9g+6fqqfS2lfKsv8ZRynQ835q54tXIe5X1kfCX1M+wfdP1VP&#10;pbSvlWX+Mo5Toeb81c8WrkPcr6yPhL6mfYPun6qn0tpXyrL/ABlHKdDzfmrni1ch7lfWR8JfUz7B&#10;90/VU+ltK+VZf4yjlOh5vzVzxauQ9yvrI+EvqZ9g+6fqqfS2lfKsv8ZRynQ835q54tXIe5X1kfCX&#10;1M+wfdP1VPpbSvlWX+Mo5Toeb81c8WrkPcr6yPhL6mfYPun6qn0tpXyrL/GUcp0PN+aueLVyHuV9&#10;ZHwl9TPsH3T9VT6W0r5Vl/jKOU6Hm/NXPFq5D3K+sj4S+pn2D7p+qp9LaV8qy/xlHKdDzfmrni1c&#10;h7lfWR8JfUz7B90/VU+ltK+VZf4yjlOh5vzVzxauQ9yvrI+EvqZ9g+6fqqfS2lfKsv8AGUcp0PN+&#10;aueLVyHuV9ZHwl9TPsH3T9VT6W0r5Vl/jKOU6Hm/NXPFq5D3K+sj4S+pn2D7p+qp9LaV8qy/xlHK&#10;dDzfmrni1ch7lfWR8JfUz7B90/VU+ltK+VZf4yjlOh5vzVzxauQ9yvrI+EvqZ9g+6fqqfS2lfKsv&#10;8ZRynQ835q54tXIe5X1kfCX1M+wfdP1VPpbSvlWX+Mo5Toeb81c8WrkPcr6yPhL6mfYPun6qn0tp&#10;XyrL/GUcp0PN+aueLVyHuV9ZHwl9TPsH3T9VT6W0r5Vl/jKOU6Hm/NXPFq5D3K+sj4S+pn2D7p+q&#10;p9LaV8qy/wAZRynQ835q54tXIe5X1kfCX1M+wfdP1VPpbSvlWX+Mo5Toeb81c8WrkPcr6yPhL6mf&#10;YPun6qn0tpXyrL/GUcp0PN+aueLVyHuV9ZHwl9TPsH3T9VT6W0r5Vl/jKOU6Hm/NXPFq5D3K+sj4&#10;S+pn2D7p+qp9LaV8qy/xlHKdDzfmrni1ch7lfWR8JfUz7B90/VU+ltK+VZf4yjlOh5vzVzxauQ9y&#10;vrI+EvqZ9g+6fqqfS2lfKsv8ZRynQ835q54tXIe5X1kfCX1M+wfdP1VPpbSvlWX+Mo5Toeb81c8W&#10;rkPcr6yPhL6mfYPun6qn0tpXyrL/ABlHKdDzfmrni1ch7lfWR8JfUz7B90/VU+ltK+VZf4yjlOh5&#10;vzVzxauQ9yvrI+EvqZ9g+6fqqfS2lfKsv8ZRynQ835q54tXIe5X1kfCX1M+wfdP1VPpbSvlWX+Mo&#10;5Toeb81c8WrkPcr6yPhL6mfYPun6qn0tpXyrL/GUcp0PN+aueLVyHuV9ZHwl9TPsH3T9VT6W0r5V&#10;l/jKOU6Hm/NXPFq5D3K+sj4S+pn2D7p+qp9LaV8qy/xlHKdDzfmrni1ch7lfWR8JfUz7B90/VU+l&#10;tK+VZf4yjlOh5vzVzxauQ9yvrI+EvqZ9g+6fqqfS2lfKsv8AGUcp0PN+aueLVyHuV9ZHwl9TPsH3&#10;T9VT6W0r5Vl/jKOU6Hm/NXPFq5D3K+sj4S+pn2D7p+qp9LaV8qy/xlHKdDzfmrni1ch7lfWR8JfU&#10;z7B90/VU+ltK+VZf4yjlOh5vzVzxauQ9yvrI+EvqZ9g+6fqqfS2lfKsv8ZRynQ835q54tXIe5X1k&#10;fCX1M+wfdP1VPpbSvlWX+Mo5Toeb81c8WrkPcr6yPhL6mfYPun6qn0tpXyrL/GUcp0PN+aueLVyH&#10;uV9ZHwl9TPsH3T9VT6W0r5Vl/jKOU6Hm/NXPFq5D3K+sj4S+pn2D7p+qp9LaV8qy/wAZRynQ835q&#10;54tXIe5X1kfCX1M+wfdP1VPpbSvlWX+Mo5Toeb81c8WrkPcr6yPhL6mfYPun6qn0tpXyrL/GUcp0&#10;PN+aueLVyHuV9ZHwl9TPsH3T9VT6W0r5Vl/jKOU6Hm/NXPFq5D3K+sj4S+pn2D7p+qp9LaV8qy/x&#10;lHKdDzfmrni1ch7lfWR8JfUz7B90/VU+ltK+VZf4yjlOh5vzVzxauQ9yvrI+EvqZ9g+6fqqfS2lf&#10;Ksv8ZRynQ835q54tXIe5X1kfCX1M+wfdP1VPpbSvlWX+Mo5Toeb81c8WrkPcr6yPhL6mfYPun6qn&#10;0tpXyrL/ABlHKdDzfmrni1ch7lfWR8JfUz7B90/VU+ltK+VZf4yjlOh5vzVzxauQ9yvrI+EvqZ9g&#10;+6fqqfS2lfKsv8ZRynQ835q54tXIe5X1kfCX1M+wfdP1VPpbSvlWX+Mo5Toeb81c8WrkPcr6yPhL&#10;6mfYPun6qn0tpXyrL/GUcp0PN+aueLVyHuV9ZHwl9TPsH3T9VT6W0r5Vl/jKOU6Hm/NXPFq5D3K+&#10;sj4S+pn2D7p+qp9LaV8qy/xlHKdDzfmrni1ch7lfWR8JfUz7B90/VU+ltK+VZf4yjlOh5vzVzxau&#10;Q9yvrI+EvqZ9g+6fqqfS2lfKsv8AGUcp0PN+aueLVyHuV9ZHwl9TPsH3T9VT6W0r5Vl/jKOU6Hm/&#10;NXPFq5D3K+sj4S+pn2D7p+qp9LaV8qy/xlHKdDzfmrni1ch7lfWR8JfUz7B90/VU+ltK+VZf4yjl&#10;Oh5vzVzxauQ9yvrI+EvqZ9g+6fqqfS2lfKsv8ZRynQ835q54tXIe5X1kfCX1M+wfdP1VPpbSvlWX&#10;+Mo5Toeb81c8WrkPcr6yPhL6mfYPun6qn0tpXyrL/GUcp0PN+aueLVyHuV9ZHwl9TPsH3T9VT6W0&#10;r5Vl/jKOU6Hm/NXPFq5D3K+sj4S+pn2D7p+qp9LaV8qy/wAZRynQ835q54tXIe5X1kfCX1M+wfdP&#10;1VPpbSvlWX+Mo5Toeb81c8WrkPcr6yPhL6mfYPun6qn0tpXyrL/GUcp0PN+aueLVyHuV9ZHwl9TP&#10;sH3T9VT6W0r5Vl/jKOU6Hm/NXPFq5D3K+sj4S+pn2D7p+qp9LaV8qy/xlHKdDzfmrni1ch7lfWR8&#10;JfUz7B90/VU+ltK+VZf4yjlOh5vzVzxauQ9yvrI+EvqZ9g+6fqqfS2lfKsv8ZRynQ835q54tXIe5&#10;X1kfCX1M+wfdP1VPpbSvlWX+Mo5Toeb81c8WrkPcr6yPhL6mfYPun6qn0tpXyrL/ABlHKdDzfmrn&#10;i1ch7lfWR8JfUz7B90/VU+ltK+VZf4yjlOh5vzVzxauQ9yvrI+EvqZ9g+6fqqfS2lfKsv8ZRynQ8&#10;35q54tXIe5X1kfCX1M+wfdP1VPpbSvlWX+Mo5Toeb81c8WrkPcr6yPhL6mfYPun6qn0tpXyrL/GU&#10;cp0PN+aueLVyHuV9ZHwl9TPsH3T9VT6W0r5Vl/jKOU6Hm/NXPFq5D3K+sj4S+pn2D7p+qp9LaV8q&#10;y/xlHKdDzfmrni1ch7lfWR8JfUz7B90/VU+ltK+VZf4yjlOh5vzVzxauQ9yvrI+EvqZ9g+6fqqfS&#10;2lfKsv8AGUcp0PN+aueLVyHuV9ZHwl9TPsH3T9VT6W0r5Vl/jKOU6Hm/NXPFq5D3K+sj4S+pn2D7&#10;p+qp9LaV8qy/xlHKdDzfmrni1ch7lfWR8JfUz7B90/VU+ltK+VZf4yjlOh5vzVzxauQ9yvrI+Evq&#10;Z9g+6fqqfS2lfKsv8ZRynQ835q54tXIe5X1kfCX1M+wfdP1VPpbSvlWX+Mo5Toeb81c8WrkPcr6y&#10;PhL6mfYPun6qn0tpXyrL/GUcp0PN+aueLVyHuV9ZHwl9TPsH3T9VT6W0r5Vl/jKOU6Hm/NXPFq5D&#10;3K+sj4S+pn2D7p+qp9LaV8qy/wAZRynQ835q54tXIe5X1kfCX1M+wfdP1VPpbSvlWX+Mo5Toeb81&#10;c8WrkPcr6yPhL6mfYPun6qn0tpXyrL/GUcp0PN+aueLVyHuV9ZHwl9TPsH3T9VT6W0r5Vl/jKOU6&#10;Hm/NXPFq5D3K+sj4S+pn2D7p+qp9LaV8qy/xlHKdDzfmrni1ch7lfWR8JfUz7B90/VU+ltK+VZf4&#10;yjlOh5vzVzxauQ9yvrI+EvqZ9g+6fqqfS2lfKsv8ZRynQ835q54tXIe5X1kfCX1M+wfdP1VPpbSv&#10;lWX+Mo5Toeb81c8WrkPcr6yPhL6mfYPun6qn0tpXyrL/ABlHKdDzfmrni1ch7lfWR8JfUz7B90/V&#10;U+ltK+VZf4yjlOh5vzVzxauQ9yvrI+EvqZ9g+6fqqfS2lfKsv8ZRynQ835q54tXIe5X1kfCX1M+w&#10;fdP1VPpbSvlWX+Mo5Toeb81c8WrkPcr6yPhL6mfYPun6qn0tpXyrL/GUcp0PN+aueLVyHuV9ZHwl&#10;9TPsH3T9VT6W0r5Vl/jKOU6Hm/NXPFq5D3K+sj4S+pn2D7p+qp9LaV8qy/xlHKdDzfmrni1ch7lf&#10;WR8JfUz7B90/VU+ltK+VZf4yjlOh5vzVzxauQ9yvrI+EvqZ9g+6fqqfS2lfKsv8AGUcp0PN+aueL&#10;VyHuV9ZHwl9TPsH3T9VT6W0r5Vl/jKOU6Hm/NXPFq5D3K+sj4S+pn2D7p+qp9LaV8qy/xlHKdDzf&#10;mrni1ch7lfWR8JfUz7B90/VU+ltK+VZf4yjlOh5vzVzxauQ9yvrI+EvqZ9g+6fqqfS2lfKsv8ZRy&#10;nQ835q54tXIe5X1kfCX1M+wfdP1VPpbSvlWX+Mo5Toeb81c8WrkPcr6yPhL6mfYPun6qn0tpXyrL&#10;/GUcp0PN+aueLVyHuV9ZHwl9TPsH3T9VT6W0r5Vl/jKOU6Hm/NXPFq5D3K+sj4S+pn2D7p+qp9La&#10;V8qy/wAZRynQ835q54tXIe5X1kfCX1M+wfdP1VPpbSvlWX+Mo5Toeb81c8WrkPcr6yPhL6mfYPun&#10;6qn0tpXyrL/GUcp0PN+aueLVyHuV9ZHwl9TPsH3T9VT6W0r5Vl/jKOU6Hm/NXPFq5D3K+sj4S+pn&#10;2D7p+qp9LaV8qy/xlHKdDzfmrni1ch7lfWR8JfUz7B90/VU+ltK+VZf4yjlOh5vzVzxauQ9yvrI+&#10;EvqZ9g+6fqqfS2lfKsv8ZRynQ835q54tXIe5X1kfCX1M+wfdP1VPpbSvlWX+Mo5Toeb81c8WrkPc&#10;r6yPhL6mfYPun6qn0tpXyrL/ABlHKdDzfmrni1ch7lfWR8JfUz7B90/VU+ltK+VZf4yjlOh5vzVz&#10;xauQ9yvrI+EvqZ9g+6fqqfS2lfKsv8ZRynQ835q54tXIe5X1kfCX1M+wfdP1VPpbSvlWX+Mo5Toe&#10;b81c8WrkPcr6yPhL6mfYPun6qn0tpXyrL/GUcp0PN+aueLVyHuV9ZHwl9TPsH3T9VT6W0r5Vl/jK&#10;OU6Hm/NXPFq5D3K+sj4S+pn2D7p+qp9LaV8qy/xlHKdDzfmrni1ch7lfWR8JfUz7B90/VU+ltK+V&#10;Zf4yjlOh5vzVzxauQ9yvrI+EvqZ9g+6fqqfS2lfKsv8AGUcp0PN+aueLVyHuV9ZHwl9TPsH3T9VT&#10;6W0r5Vl/jKOU6Hm/NXPFq5D3K+sj4S+pn2D7p+qp9LaV8qy/xlHKdDzfmrni1ch7lfWR8JfUz7B9&#10;0/VU+ltK+VZf4yjlOh5vzVzxauQ9yvrI+EvqZ9g+6fqqfS2lfKsv8ZRynQ835q54tXIe5X1kfCX1&#10;M+wfdP1VPpbSvlWX+Mo5Toeb81c8WrkPcr6yPhL6mfYPun6qn0tpXyrL/GUcp0PN+aueLVyHuV9Z&#10;Hwl9TPsH3T9VT6W0r5Vl/jKOU6Hm/NXPFq5D3K+sj4S+pn2D7p+qp9LaV8qy/wAZRynQ835q54tX&#10;I//ZUEsDBBQABgAIAAAAIQBtjR3A4wAAAA4BAAAPAAAAZHJzL2Rvd25yZXYueG1sTI9Ba4NAEIXv&#10;hf6HZQq9JavRpmJdQwhtT6HQpFB6m+hEJe6uuBs1/77jqb29xzzevC/bTLoVA/WusUZBuAxAkCls&#10;2ZhKwdfxbZGAcB5Nia01pOBGDjb5/V2GaWlH80nDwVeCS4xLUUHtfZdK6YqaNLql7cjw7Wx7jZ5t&#10;X8myx5HLdStXQbCWGhvDH2rsaFdTcTlctYL3EcdtFL4O+8t5d/s5Pn1870NS6vFh2r6A8DT5vzDM&#10;83k65LzpZK+mdKJVsAjjmGE8q1UUM8WcCZ6TCMRpVskaZJ7J/xj5LwAAAP//AwBQSwMEFAAGAAgA&#10;AAAhADedwRi6AAAAIQEAABkAAABkcnMvX3JlbHMvZTJvRG9jLnhtbC5yZWxzhI/LCsIwEEX3gv8Q&#10;Zm/TuhCRpm5EcCv1A4ZkmkabB0kU+/cG3CgILude7jlMu3/aiT0oJuOdgKaqgZGTXhmnBVz642oL&#10;LGV0CifvSMBMCfbdctGeacJcRmk0IbFCcUnAmHPYcZ7kSBZT5QO50gw+WszljJoHlDfUxNd1veHx&#10;kwHdF5OdlIB4Ug2wfg7F/J/th8FIOnh5t+TyDwU3trgLEKOmLMCSMvgOm+oaNPCu5V+PdS8AAAD/&#10;/wMAUEsBAi0AFAAGAAgAAAAhANr2PfsNAQAAFAIAABMAAAAAAAAAAAAAAAAAAAAAAFtDb250ZW50&#10;X1R5cGVzXS54bWxQSwECLQAUAAYACAAAACEAOP0h/9YAAACUAQAACwAAAAAAAAAAAAAAAAA+AQAA&#10;X3JlbHMvLnJlbHNQSwECLQAUAAYACAAAACEA1VkituADAAC1CQAADgAAAAAAAAAAAAAAAAA9AgAA&#10;ZHJzL2Uyb0RvYy54bWxQSwECLQAKAAAAAAAAACEAtLShmasHAgCrBwIAFAAAAAAAAAAAAAAAAABJ&#10;BgAAZHJzL21lZGlhL2ltYWdlMS5qcGdQSwECLQAUAAYACAAAACEAbY0dwOMAAAAOAQAADwAAAAAA&#10;AAAAAAAAAAAmDgIAZHJzL2Rvd25yZXYueG1sUEsBAi0AFAAGAAgAAAAhADedwRi6AAAAIQEAABkA&#10;AAAAAAAAAAAAAAAANg8CAGRycy9fcmVscy9lMm9Eb2MueG1sLnJlbHNQSwUGAAAAAAYABgB8AQAA&#10;JxACAAAA&#10;">
              <v:shapetype id="_x0000_t75" coordsize="21600,21600" o:spt="75" o:preferrelative="t" path="m@4@5l@4@11@9@11@9@5xe" filled="f" stroked="f">
                <v:stroke joinstyle="miter"/>
                <v:formulas>
                  <v:f eqn="if lineDrawn pixelLineWidth 0"/>
                  <v:f eqn="sum @0 1 0"/>
                  <v:f eqn="sum 0 0 @1"/>
                  <v:f eqn="prod @2 1 2"/>
                  <v:f eqn="prod @3 21600 pixelWidth"/>
                  <v:f eqn="prod @3 21600 pixelHeight"/>
                  <v:f eqn="sum @0 0 1"/>
                  <v:f eqn="prod @6 1 2"/>
                  <v:f eqn="prod @7 21600 pixelWidth"/>
                  <v:f eqn="sum @8 21600 0"/>
                  <v:f eqn="prod @7 21600 pixelHeight"/>
                  <v:f eqn="sum @10 21600 0"/>
                </v:formulas>
                <v:path o:extrusionok="f" gradientshapeok="t" o:connecttype="rect"/>
                <o:lock v:ext="edit" aspectratio="t"/>
              </v:shapetype>
              <v:shape id="Picture 5" o:spid="_x0000_s1030" type="#_x0000_t75" style="position:absolute;width:77616;height:21805;visibility:visible;mso-wrap-style:square" o:gfxdata="UEsDBBQABgAIAAAAIQDb4fbL7gAAAIUBAAATAAAAW0NvbnRlbnRfVHlwZXNdLnhtbHyQz07DMAyH&#10;70i8Q+QralM4IITa7kDhCAiNB7ASt43WOlEcyvb2pNu4IODoPz9/n1xv9vOkForiPDdwXVagiI23&#10;jocG3rdPxR0oScgWJ8/UwIEENu3lRb09BBKV0ywNjCmFe63FjDSjlD4Q50nv44wpl3HQAc0OB9I3&#10;VXWrjedEnIq03oC27qjHjympx31un0wiTQLq4bS4shrAECZnMGVTvbD9QSnOhDInjzsyuiBXWQP0&#10;r4R18jfgnHvJr4nOknrFmJ5xzhraRtHWf3Kkpfz/yGo5S+H73hkquyhdjr3R8m2lj09svwAAAP//&#10;AwBQSwMEFAAGAAgAAAAhAFr0LFu/AAAAFQEAAAsAAABfcmVscy8ucmVsc2zPwWrDMAwG4Ptg72B0&#10;X5TuUMaI01uh19I+gLGVxCy2jGSy9e1nemrHjpL4P0nD4SetZiPRyNnCruvBUPYcYp4tXC/Htw8w&#10;Wl0ObuVMFm6kcBhfX4Yzra62kC6xqGlKVgtLreUTUf1CyWnHhXKbTCzJ1VbKjMX5LzcTvvf9HuXR&#10;gPHJNKdgQU5hB+ZyK23zHztFL6w81c5zQp6m6P9TMfB3PtPWFCczVQtB9N4U2rp2HOA44NMz4y8A&#10;AAD//wMAUEsDBBQABgAIAAAAIQDTWTtjxAAAANoAAAAPAAAAZHJzL2Rvd25yZXYueG1sRI9PawIx&#10;FMTvgt8hvEIv4mZtscp2o4gg2FPx38Hb6+Z1s7h5CZuo67dvCoUeh5n5DVMue9uKG3WhcaxgkuUg&#10;iCunG64VHA+b8RxEiMgaW8ek4EEBlovhoMRCuzvv6LaPtUgQDgUqMDH6QspQGbIYMueJk/ftOosx&#10;ya6WusN7gttWvuT5m7TYcFow6GltqLrsr1bB6Ws0Oxh9/pxvL6ez72eeHq8fSj0/9at3EJH6+B/+&#10;a2+1gin8Xkk3QC5+AAAA//8DAFBLAQItABQABgAIAAAAIQDb4fbL7gAAAIUBAAATAAAAAAAAAAAA&#10;AAAAAAAAAABbQ29udGVudF9UeXBlc10ueG1sUEsBAi0AFAAGAAgAAAAhAFr0LFu/AAAAFQEAAAsA&#10;AAAAAAAAAAAAAAAAHwEAAF9yZWxzLy5yZWxzUEsBAi0AFAAGAAgAAAAhANNZO2PEAAAA2gAAAA8A&#10;AAAAAAAAAAAAAAAABwIAAGRycy9kb3ducmV2LnhtbFBLBQYAAAAAAwADALcAAAD4AgAAAAA=&#10;">
                <v:imagedata r:id="rId2" o:title=""/>
              </v:shape>
              <v:shapetype id="_x0000_t202" coordsize="21600,21600" o:spt="202" path="m,l,21600r21600,l21600,xe">
                <v:stroke joinstyle="miter"/>
                <v:path gradientshapeok="t" o:connecttype="rect"/>
              </v:shapetype>
              <v:shape id="Text Box 2" o:spid="_x0000_s1031" type="#_x0000_t202" style="position:absolute;left:56110;top:18288;width:20638;height:2800;visibility:visible;mso-wrap-style:square;v-text-anchor:top" o:gfxdata="UEsDBBQABgAIAAAAIQDb4fbL7gAAAIUBAAATAAAAW0NvbnRlbnRfVHlwZXNdLnhtbHyQz07DMAyH&#10;70i8Q+QralM4IITa7kDhCAiNB7ASt43WOlEcyvb2pNu4IODoPz9/n1xv9vOkForiPDdwXVagiI23&#10;jocG3rdPxR0oScgWJ8/UwIEENu3lRb09BBKV0ywNjCmFe63FjDSjlD4Q50nv44wpl3HQAc0OB9I3&#10;VXWrjedEnIq03oC27qjHjympx31un0wiTQLq4bS4shrAECZnMGVTvbD9QSnOhDInjzsyuiBXWQP0&#10;r4R18jfgnHvJr4nOknrFmJ5xzhraRtHWf3Kkpfz/yGo5S+H73hkquyhdjr3R8m2lj09svwAAAP//&#10;AwBQSwMEFAAGAAgAAAAhAFr0LFu/AAAAFQEAAAsAAABfcmVscy8ucmVsc2zPwWrDMAwG4Ptg72B0&#10;X5TuUMaI01uh19I+gLGVxCy2jGSy9e1nemrHjpL4P0nD4SetZiPRyNnCruvBUPYcYp4tXC/Htw8w&#10;Wl0ObuVMFm6kcBhfX4Yzra62kC6xqGlKVgtLreUTUf1CyWnHhXKbTCzJ1VbKjMX5LzcTvvf9HuXR&#10;gPHJNKdgQU5hB+ZyK23zHztFL6w81c5zQp6m6P9TMfB3PtPWFCczVQtB9N4U2rp2HOA44NMz4y8A&#10;AAD//wMAUEsDBBQABgAIAAAAIQA0Nz9ZwwAAANoAAAAPAAAAZHJzL2Rvd25yZXYueG1sRI9Ba8JA&#10;FITvQv/D8grezG7FShPdhFIRPLVoq+DtkX0modm3Ibua+O+7hUKPw8x8w6yL0bbiRr1vHGt4ShQI&#10;4tKZhisNX5/b2QsIH5ANto5Jw508FPnDZI2ZcQPv6XYIlYgQ9hlqqEPoMil9WZNFn7iOOHoX11sM&#10;UfaVND0OEW5bOVdqKS02HBdq7OitpvL7cLUaju+X82mhPqqNfe4GNyrJNpVaTx/H1xWIQGP4D/+1&#10;d0ZDCr9X4g2Q+Q8AAAD//wMAUEsBAi0AFAAGAAgAAAAhANvh9svuAAAAhQEAABMAAAAAAAAAAAAA&#10;AAAAAAAAAFtDb250ZW50X1R5cGVzXS54bWxQSwECLQAUAAYACAAAACEAWvQsW78AAAAVAQAACwAA&#10;AAAAAAAAAAAAAAAfAQAAX3JlbHMvLnJlbHNQSwECLQAUAAYACAAAACEANDc/WcMAAADaAAAADwAA&#10;AAAAAAAAAAAAAAAHAgAAZHJzL2Rvd25yZXYueG1sUEsFBgAAAAADAAMAtwAAAPcCAAAAAA==&#10;" filled="f" stroked="f">
                <v:textbox>
                  <w:txbxContent>
                    <w:p w14:paraId="71F47A09" w14:textId="77777777" w:rsidR="00240E1C" w:rsidRPr="00D15912" w:rsidRDefault="00240E1C" w:rsidP="00535EFC">
                      <w:pPr>
                        <w:spacing w:before="0" w:after="0" w:line="240" w:lineRule="auto"/>
                        <w:rPr>
                          <w:rFonts w:eastAsia="Times New Roman"/>
                          <w:b/>
                          <w:bCs/>
                          <w:color w:val="FFFFFF" w:themeColor="background1"/>
                          <w:sz w:val="18"/>
                          <w:szCs w:val="18"/>
                        </w:rPr>
                      </w:pPr>
                      <w:r w:rsidRPr="00D15912">
                        <w:rPr>
                          <w:rFonts w:eastAsia="Times New Roman"/>
                          <w:b/>
                          <w:bCs/>
                          <w:color w:val="FFFFFF" w:themeColor="background1"/>
                          <w:sz w:val="18"/>
                          <w:szCs w:val="18"/>
                        </w:rPr>
                        <w:t>For internal communications only</w:t>
                      </w:r>
                    </w:p>
                  </w:txbxContent>
                </v:textbox>
              </v:shape>
            </v:group>
          </w:pict>
        </mc:Fallback>
      </mc:AlternateContent>
    </w: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p14">
  <w:footnote w:type="separator" w:id="-1">
    <w:p w14:paraId="50702066" w14:textId="77777777" w:rsidR="0078362E" w:rsidRDefault="0078362E" w:rsidP="009C7842">
      <w:r>
        <w:separator/>
      </w:r>
    </w:p>
  </w:footnote>
  <w:footnote w:type="continuationSeparator" w:id="0">
    <w:p w14:paraId="72DFE88E" w14:textId="77777777" w:rsidR="0078362E" w:rsidRDefault="0078362E" w:rsidP="009C7842">
      <w:r>
        <w:continuationSeparator/>
      </w:r>
    </w:p>
  </w:footnote>
  <w:footnote w:type="continuationNotice" w:id="1">
    <w:p w14:paraId="25F601DB" w14:textId="77777777" w:rsidR="0078362E" w:rsidRDefault="0078362E">
      <w:pPr>
        <w:spacing w:before="0" w:after="0" w:line="240" w:lineRule="auto"/>
      </w:pPr>
    </w:p>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p14">
  <w:p w14:paraId="5316A5EA" w14:textId="2A344B20" w:rsidR="00240E1C" w:rsidRDefault="00240E1C">
    <w:pPr>
      <w:pStyle w:val="Header"/>
    </w:pPr>
    <w:r>
      <w:rPr>
        <w:noProof/>
      </w:rPr>
      <mc:AlternateContent>
        <mc:Choice Requires="wps">
          <w:drawing>
            <wp:anchor distT="0" distB="0" distL="114300" distR="114300" simplePos="0" relativeHeight="251658244" behindDoc="0" locked="0" layoutInCell="1" allowOverlap="1" wp14:anchorId="3332C0F3" wp14:editId="66F74BF9">
              <wp:simplePos x="0" y="0"/>
              <wp:positionH relativeFrom="page">
                <wp:align>right</wp:align>
              </wp:positionH>
              <wp:positionV relativeFrom="paragraph">
                <wp:posOffset>0</wp:posOffset>
              </wp:positionV>
              <wp:extent cx="7817264" cy="384203"/>
              <wp:effectExtent l="0" t="0" r="0" b="0"/>
              <wp:wrapNone/>
              <wp:docPr id="19" name="Rectangle 19"/>
              <wp:cNvGraphicFramePr/>
              <a:graphic xmlns:a="http://schemas.openxmlformats.org/drawingml/2006/main">
                <a:graphicData uri="http://schemas.microsoft.com/office/word/2010/wordprocessingShape">
                  <wps:wsp>
                    <wps:cNvSpPr/>
                    <wps:spPr>
                      <a:xfrm>
                        <a:off x="0" y="0"/>
                        <a:ext cx="7817264" cy="384203"/>
                      </a:xfrm>
                      <a:prstGeom prst="rect">
                        <a:avLst/>
                      </a:prstGeom>
                      <a:solidFill>
                        <a:srgbClr val="11529A"/>
                      </a:solidFill>
                      <a:ln>
                        <a:noFill/>
                      </a:ln>
                    </wps:spPr>
                    <wps:style>
                      <a:lnRef idx="2">
                        <a:schemeClr val="accent1">
                          <a:shade val="50000"/>
                        </a:schemeClr>
                      </a:lnRef>
                      <a:fillRef idx="1">
                        <a:schemeClr val="accent1"/>
                      </a:fillRef>
                      <a:effectRef idx="0">
                        <a:schemeClr val="accent1"/>
                      </a:effectRef>
                      <a:fontRef idx="minor">
                        <a:schemeClr val="lt1"/>
                      </a:fontRef>
                    </wps:style>
                    <wps:bodyPr rot="0" spcFirstLastPara="0" vertOverflow="overflow" horzOverflow="overflow" vert="horz" wrap="square" lIns="91440" tIns="45720" rIns="91440" bIns="45720" numCol="1" spcCol="0" rtlCol="0" fromWordArt="0" anchor="ctr" anchorCtr="0" forceAA="0" compatLnSpc="1">
                      <a:prstTxWarp prst="textNoShape">
                        <a:avLst/>
                      </a:prstTxWarp>
                      <a:noAutofit/>
                    </wps:bodyPr>
                  </wps:wsp>
                </a:graphicData>
              </a:graphic>
              <wp14:sizeRelH relativeFrom="margin">
                <wp14:pctWidth>0</wp14:pctWidth>
              </wp14:sizeRelH>
              <wp14:sizeRelV relativeFrom="margin">
                <wp14:pctHeight>0</wp14:pctHeight>
              </wp14:sizeRelV>
            </wp:anchor>
          </w:drawing>
        </mc:Choice>
        <mc:Fallback xmlns:arto="http://schemas.microsoft.com/office/word/2006/arto" xmlns:a="http://schemas.openxmlformats.org/drawingml/2006/main" xmlns:w16sdtdh="http://schemas.microsoft.com/office/word/2020/wordml/sdtdatahash" xmlns:w16="http://schemas.microsoft.com/office/word/2018/wordml" xmlns:w16cex="http://schemas.microsoft.com/office/word/2018/wordml/cex">
          <w:pict w14:anchorId="30508E0B">
            <v:rect id="Rectangle 19" style="position:absolute;margin-left:564.35pt;margin-top:0;width:615.55pt;height:30.25pt;z-index:251658244;visibility:visible;mso-wrap-style:square;mso-width-percent:0;mso-height-percent:0;mso-wrap-distance-left:9pt;mso-wrap-distance-top:0;mso-wrap-distance-right:9pt;mso-wrap-distance-bottom:0;mso-position-horizontal:right;mso-position-horizontal-relative:page;mso-position-vertical:absolute;mso-position-vertical-relative:text;mso-width-percent:0;mso-height-percent:0;mso-width-relative:margin;mso-height-relative:margin;v-text-anchor:middle" o:spid="_x0000_s1026" fillcolor="#11529a" stroked="f" strokeweight="2pt" w14:anchorId="66C93C43"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DLrdd8lwIAAIcFAAAOAAAAZHJzL2Uyb0RvYy54bWysVEtv2zAMvg/YfxB0X/1o+grqFEGLDgOK&#10;Nmg79KzIUmxAFjVJiZP9+lGS7XZdscOwHBRRJD+Sn0leXu07RXbCuhZ0RYujnBKhOdSt3lT0+/Pt&#10;l3NKnGe6Zgq0qOhBOHq1+PzpsjdzUUIDqhaWIIh2895UtPHezLPM8UZ0zB2BERqVEmzHPIp2k9WW&#10;9YjeqazM89OsB1sbC1w4h683SUkXEV9Kwf2DlE54oiqKufl42niuw5ktLtl8Y5lpWj6kwf4hi461&#10;GoNOUDfMM7K17R9QXcstOJD+iEOXgZQtF7EGrKbI31Xz1DAjYi1IjjMTTe7/wfL73cqStsZvd0GJ&#10;Zh1+o0dkjemNEgTfkKDeuDnaPZmVHSSH11DtXtou/GMdZB9JPUykir0nHB/Pzouz8nRGCUfd8fms&#10;zI8DaPbqbazzXwV0JFwqajF85JLt7pxPpqNJCOZAtfVtq1QU7GZ9rSzZMfzARXFSXiwH9N/MlA7G&#10;GoJbQgwvWags1RJv/qBEsFP6UUgkBbMvYyaxHcUUh3EutC+SqmG1SOFPcvyN0UMDB49YaQQMyBLj&#10;T9gDwGiZQEbslOVgH1xF7ObJOf9bYsl58oiRQfvJuWs12I8AFFY1RE72I0mJmsDSGuoDtoyFNEvO&#10;8NsWv9sdc37FLA4PjhkuBP+Ah1TQVxSGGyUN2J8fvQd77GnUUtLjMFbU/dgyKyhR3zR2+0Uxm4Xp&#10;jcLs5KxEwb7VrN9q9La7htAOuHoMj9dg79V4lRa6F9wbyxAVVUxzjF1R7u0oXPu0JHDzcLFcRjOc&#10;WMP8nX4yPIAHVkNfPu9fmDVD83ps+3sYB5fN3/Vwsg2eGpZbD7KNDf7K68A3TntsnGEzhXXyVo5W&#10;r/tz8QsAAP//AwBQSwMEFAAGAAgAAAAhACAIX2HaAAAABQEAAA8AAABkcnMvZG93bnJldi54bWxM&#10;j8FqwzAQRO+F/oPYQm6NbJea4FgOJdDe7baE3BRpa5taK2MpiZOv76aX9jKwzDLzptzMbhAnnELv&#10;SUG6TEAgGW97ahV8vL8+rkCEqMnqwRMquGCATXV/V+rC+jPVeGpiKziEQqEVdDGOhZTBdOh0WPoR&#10;ib0vPzkd+ZxaaSd95nA3yCxJcul0T9zQ6RG3HZrv5ui4JNTN/q3+NFfKd7vM9yG7bI1Si4f5ZQ0i&#10;4hz/nuGGz+hQMdPBH8kGMSjgIfFXb172lKYgDgry5BlkVcr/9NUPAAAA//8DAFBLAQItABQABgAI&#10;AAAAIQC2gziS/gAAAOEBAAATAAAAAAAAAAAAAAAAAAAAAABbQ29udGVudF9UeXBlc10ueG1sUEsB&#10;Ai0AFAAGAAgAAAAhADj9If/WAAAAlAEAAAsAAAAAAAAAAAAAAAAALwEAAF9yZWxzLy5yZWxzUEsB&#10;Ai0AFAAGAAgAAAAhAMut13yXAgAAhwUAAA4AAAAAAAAAAAAAAAAALgIAAGRycy9lMm9Eb2MueG1s&#10;UEsBAi0AFAAGAAgAAAAhACAIX2HaAAAABQEAAA8AAAAAAAAAAAAAAAAA8QQAAGRycy9kb3ducmV2&#10;LnhtbFBLBQYAAAAABAAEAPMAAAD4BQAAAAA=&#10;">
              <w10:wrap anchorx="page"/>
            </v:rect>
          </w:pict>
        </mc:Fallback>
      </mc:AlternateContent>
    </w: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p14">
  <w:p w14:paraId="3F25BAEA" w14:textId="68D3E232" w:rsidR="00240E1C" w:rsidRDefault="00240E1C">
    <w:pPr>
      <w:pStyle w:val="Header"/>
    </w:pPr>
    <w:r>
      <w:rPr>
        <w:noProof/>
      </w:rPr>
      <mc:AlternateContent>
        <mc:Choice Requires="wpg">
          <w:drawing>
            <wp:anchor distT="0" distB="0" distL="114300" distR="114300" simplePos="0" relativeHeight="251658241" behindDoc="0" locked="0" layoutInCell="1" allowOverlap="1" wp14:anchorId="23998E7A" wp14:editId="5B982069">
              <wp:simplePos x="0" y="0"/>
              <wp:positionH relativeFrom="column">
                <wp:posOffset>-593766</wp:posOffset>
              </wp:positionH>
              <wp:positionV relativeFrom="paragraph">
                <wp:posOffset>344384</wp:posOffset>
              </wp:positionV>
              <wp:extent cx="6941069" cy="884654"/>
              <wp:effectExtent l="0" t="0" r="0" b="0"/>
              <wp:wrapNone/>
              <wp:docPr id="2" name="Group 2"/>
              <wp:cNvGraphicFramePr/>
              <a:graphic xmlns:a="http://schemas.openxmlformats.org/drawingml/2006/main">
                <a:graphicData uri="http://schemas.microsoft.com/office/word/2010/wordprocessingGroup">
                  <wpg:wgp>
                    <wpg:cNvGrpSpPr/>
                    <wpg:grpSpPr>
                      <a:xfrm>
                        <a:off x="0" y="0"/>
                        <a:ext cx="6941069" cy="884654"/>
                        <a:chOff x="0" y="0"/>
                        <a:chExt cx="6941069" cy="884654"/>
                      </a:xfrm>
                    </wpg:grpSpPr>
                    <wps:wsp>
                      <wps:cNvPr id="1" name="Text Box 1">
                        <a:extLst>
                          <a:ext uri="{C183D7F6-B498-43B3-948B-1728B52AA6E4}">
                            <adec:decorative xmlns:adec="http://schemas.microsoft.com/office/drawing/2017/decorative" val="1"/>
                          </a:ext>
                        </a:extLst>
                      </wps:cNvPr>
                      <wps:cNvSpPr txBox="1"/>
                      <wps:spPr>
                        <a:xfrm>
                          <a:off x="0" y="0"/>
                          <a:ext cx="6410960" cy="862330"/>
                        </a:xfrm>
                        <a:prstGeom prst="rect">
                          <a:avLst/>
                        </a:prstGeom>
                        <a:noFill/>
                        <a:ln w="6350">
                          <a:noFill/>
                        </a:ln>
                      </wps:spPr>
                      <wps:txbx>
                        <w:txbxContent>
                          <w:p w14:paraId="7D4753EE" w14:textId="02B00438" w:rsidR="00240E1C" w:rsidRPr="00BB6DE7" w:rsidRDefault="00240E1C" w:rsidP="00535EFC">
                            <w:pPr>
                              <w:pStyle w:val="Title"/>
                              <w:rPr>
                                <w:sz w:val="34"/>
                                <w:szCs w:val="34"/>
                              </w:rPr>
                            </w:pPr>
                            <w:del w:id="990" w:author="Revision" w:date="2021-05-03T18:47:00Z">
                              <w:r w:rsidRPr="00BB6DE7">
                                <w:rPr>
                                  <w:sz w:val="34"/>
                                  <w:szCs w:val="34"/>
                                </w:rPr>
                                <w:delText>ASPA</w:delText>
                              </w:r>
                            </w:del>
                            <w:ins w:id="991" w:author="Revision" w:date="2021-05-03T18:47:00Z">
                              <w:r>
                                <w:rPr>
                                  <w:sz w:val="34"/>
                                  <w:szCs w:val="34"/>
                                </w:rPr>
                                <w:t>HHS</w:t>
                              </w:r>
                            </w:ins>
                            <w:r w:rsidRPr="00BB6DE7">
                              <w:rPr>
                                <w:sz w:val="34"/>
                                <w:szCs w:val="34"/>
                              </w:rPr>
                              <w:t xml:space="preserve"> COVID-19 PUBLIC EDUCATION CAMPAIGN</w:t>
                            </w:r>
                          </w:p>
                          <w:p w14:paraId="346BCF57" w14:textId="40B94733" w:rsidR="00240E1C" w:rsidRPr="002B0AB6" w:rsidRDefault="00240E1C" w:rsidP="00535EFC">
                            <w:pPr>
                              <w:pStyle w:val="Subheader"/>
                            </w:pPr>
                            <w:r w:rsidRPr="002B0AB6">
                              <w:t xml:space="preserve">A campaign </w:t>
                            </w:r>
                            <w:del w:id="992" w:author="Revision" w:date="2021-05-03T18:47:00Z">
                              <w:r w:rsidRPr="002B0AB6">
                                <w:delText xml:space="preserve">designed </w:delText>
                              </w:r>
                            </w:del>
                            <w:r w:rsidRPr="002B0AB6">
                              <w:t xml:space="preserve">to </w:t>
                            </w:r>
                            <w:del w:id="993" w:author="Revision" w:date="2021-05-03T18:47:00Z">
                              <w:r w:rsidRPr="002B0AB6">
                                <w:delText>help Americans make informe</w:delText>
                              </w:r>
                              <w:r>
                                <w:delText>d decisions about the</w:delText>
                              </w:r>
                            </w:del>
                            <w:ins w:id="994" w:author="Revision" w:date="2021-05-03T18:47:00Z">
                              <w:r>
                                <w:t>increase vaccine confidence while reinforcing basic</w:t>
                              </w:r>
                            </w:ins>
                            <w:r>
                              <w:t xml:space="preserve"> prevention </w:t>
                            </w:r>
                            <w:del w:id="995" w:author="Revision" w:date="2021-05-03T18:47:00Z">
                              <w:r>
                                <w:delText>and treatment of COVID-19 and flu</w:delText>
                              </w:r>
                            </w:del>
                            <w:ins w:id="996" w:author="Revision" w:date="2021-05-03T18:47:00Z">
                              <w:r>
                                <w:t>measures</w:t>
                              </w:r>
                            </w:ins>
                          </w:p>
                        </w:txbxContent>
                      </wps:txbx>
                      <wps:bodyPr rot="0" spcFirstLastPara="0" vertOverflow="overflow" horzOverflow="overflow" vert="horz" wrap="square" lIns="91440" tIns="45720" rIns="91440" bIns="45720" numCol="1" spcCol="0" rtlCol="0" fromWordArt="0" anchor="t" anchorCtr="0" forceAA="0" compatLnSpc="1">
                        <a:prstTxWarp prst="textNoShape">
                          <a:avLst/>
                        </a:prstTxWarp>
                        <a:noAutofit/>
                      </wps:bodyPr>
                    </wps:wsp>
                    <pic:pic xmlns:pic="http://schemas.openxmlformats.org/drawingml/2006/picture">
                      <pic:nvPicPr>
                        <pic:cNvPr id="12" name="Picture 12">
                          <a:extLst>
                            <a:ext uri="{C183D7F6-B498-43B3-948B-1728B52AA6E4}">
                              <adec:decorative xmlns:adec="http://schemas.microsoft.com/office/drawing/2017/decorative" val="1"/>
                            </a:ext>
                          </a:extLst>
                        </pic:cNvPr>
                        <pic:cNvPicPr>
                          <a:picLocks noChangeAspect="1"/>
                        </pic:cNvPicPr>
                      </pic:nvPicPr>
                      <pic:blipFill>
                        <a:blip r:embed="rId1">
                          <a:extLst>
                            <a:ext uri="{28A0092B-C50C-407E-A947-70E740481C1C}">
                              <a14:useLocalDpi xmlns:a14="http://schemas.microsoft.com/office/drawing/2010/main" val="0"/>
                            </a:ext>
                          </a:extLst>
                        </a:blip>
                        <a:stretch>
                          <a:fillRect/>
                        </a:stretch>
                      </pic:blipFill>
                      <pic:spPr>
                        <a:xfrm>
                          <a:off x="6109854" y="53439"/>
                          <a:ext cx="831215" cy="831215"/>
                        </a:xfrm>
                        <a:prstGeom prst="rect">
                          <a:avLst/>
                        </a:prstGeom>
                      </pic:spPr>
                    </pic:pic>
                  </wpg:wgp>
                </a:graphicData>
              </a:graphic>
            </wp:anchor>
          </w:drawing>
        </mc:Choice>
        <mc:Fallback>
          <w:pict>
            <v:group w14:anchorId="23998E7A" id="Group 2" o:spid="_x0000_s1026" style="position:absolute;margin-left:-46.75pt;margin-top:27.1pt;width:546.55pt;height:69.65pt;z-index:251658241" coordsize="69410,8846" o:gfxdata="UEsDBBQABgAIAAAAIQCxgme2CgEAABMCAAATAAAAW0NvbnRlbnRfVHlwZXNdLnhtbJSRwU7DMAyG&#10;70i8Q5QralN2QAit3YGOIyA0HiBK3DaicaI4lO3tSbpNgokh7Rjb3+8vyXK1tSObIJBxWPPbsuIM&#10;UDltsK/5++apuOeMokQtR4dQ8x0QXzXXV8vNzgOxRCPVfIjRPwhBagArqXQeMHU6F6yM6Rh64aX6&#10;kD2IRVXdCeUwAsYi5gzeLFvo5OcY2XqbynsTjz1nj/u5vKrmxmY+18WfRICRThDp/WiUjOluYkJ9&#10;4lUcnMpEzjM0GE83SfzMhtz57fRzwYF7SY8ZjAb2KkN8ljaZCx1IwMK1TpX/Z2RJS4XrOqOgbAOt&#10;Z+rodC5buy8MMF0a3ibsDaZjupi/tPkGAAD//wMAUEsDBBQABgAIAAAAIQA4/SH/1gAAAJQBAAAL&#10;AAAAX3JlbHMvLnJlbHOkkMFqwzAMhu+DvYPRfXGawxijTi+j0GvpHsDYimMaW0Yy2fr2M4PBMnrb&#10;Ub/Q94l/f/hMi1qRJVI2sOt6UJgd+ZiDgffL8ekFlFSbvV0oo4EbChzGx4f9GRdb25HMsYhqlCwG&#10;5lrLq9biZkxWOiqY22YiTra2kYMu1l1tQD30/bPm3wwYN0x18gb45AdQl1tp5j/sFB2T0FQ7R0nT&#10;NEV3j6o9feQzro1iOWA14Fm+Q8a1a8+Bvu/d/dMb2JY5uiPbhG/ktn4cqGU/er3pcvwCAAD//wMA&#10;UEsDBBQABgAIAAAAIQCxgGlCBwQAAAkKAAAOAAAAZHJzL2Uyb0RvYy54bWzUVktv2zgQvhfY/0Do&#10;ruhh2ZaF2IUfSVAgaINNip5pirKISiRL0o/sov+9Q1KyvXHaDbqnPUgaPmfmm5lvdP3+0DZoR5Vm&#10;gk+D5CoOEOVElIxvpsHnp9swD5A2mJe4EZxOg2eqg/ezP95d72VBU1GLpqQKwSVcF3s5DWpjZBFF&#10;mtS0xfpKSMphsRKqxQaGahOVCu/h9raJ0jgeRXuhSqkEoVrD7MovBjN3f1VRYj5VlaYGNdMAbDPu&#10;rdx7bd/R7BoXG4VlzUhnBv4NK1rMOCg9XrXCBqOtYhdXtYwooUVlrohoI1FVjFDnA3iTxC+8uVNi&#10;K50vm2K/kUeYANoXOP32teTj7kEhVk6DNEActxAipxWlFpq93BSw407JR/mguomNH1lvD5Vq7Rf8&#10;QAcH6vMRVHowiMDkaJIl8WgSIAJreZ6NhplHndQQmotjpL759cGoVxtZ647G7CUkkD5hpP8bRo81&#10;ltRBry0CHUZJj9GT9W4hDihxUYfRvTYWCTvv4v73MskHq/HtKFxkkzzMBotBOMnyRZiM03wxTOfz&#10;0U323Z4uKSngEQobtqN9EsLM2zzo6sHmzzg63ROgHYacTyzWABnY1X+dpQBe55iNshNtiJE5gFfd&#10;MTuvYfLNkYZAT0ZQZS7So3QwcPV1DBgupNLmjooWWWEaKChPhx/egVHe0H6LVcrFLWsamMdFw9Ee&#10;cmkwjN2B4wpc3nDw7GSrlcxhfXDZqou1KJ/BLyV86WtJbhkov8faPGAFtQ72An+ZT/CqGgFKRCcF&#10;qBbqr9fm7X4IDqwGaA/cMQ30ty1WNEDNBw6JN0myzJKNG2TDcQoDdb6yPl/h23YpXKgQWOdEu980&#10;vVgp0X4BmptbrbCEOQHd08D04tJ4RgOaJHQ+d5uAXiQ29/xRQh75LLXQPh2+YCU7/A1kxUfRpzou&#10;XoTB7/WBmG+NqJiLkQXYo9rhDmU3u5aMFPB06QvSRfb+O5fDKbO1MPp+0L7pjharr1sZen/ZmjXM&#10;PLvWAIlijeK7B0ZsEtvBWSkf+Q6WrVaUpC61/oe1fPTs5KR3GSqOkXtBvmrExbLGfEPnWkLV9cTQ&#10;n/TbIzv8B17rhklbgzYJrNxFBtLtRQN6Jbi+ua0E2baUG9+tFW2A5QTXNZMakryg7ZqWwAQfyp8z&#10;aZrP43iSLsLlMF6GWTy+CeeTbByO45txFmd5skyWjkmTrNhqCv7iZiVZz6RJdmHtq+3yjEjjyDV0&#10;T6E9iV1QqIfEQqONoobUVqwArT8BYc9mxwUH7QlNC/RPqHUEJJpDj0TQLoeDbDDx3RK0u3aaD5I0&#10;GXYc62Wvqu/FPYG+iWOdWd4QJ4Jdrqjd/4ZrGN2/kf2hOR+7Xac/uNkPAAAA//8DAFBLAwQKAAAA&#10;AAAAACEA2XU8HfCFAADwhQAAFAAAAGRycy9tZWRpYS9pbWFnZTEucG5niVBORw0KGgoAAAANSUhE&#10;UgAAAogAAAKICAIAAAB8K5ztAAAACXBIWXMAACE3AAAhNwEzWJ96AAAgAElEQVR4nOy9X2hbabrm&#10;697dRE2EotqUlAIL1NJmpmMipNpsUDiHrDCu9N5NpxRIQRNf2FXg6oIB2+fi9ICDfTWam2MTX0zf&#10;2IZz6F2GlHVhwyYFUaVhn3ZpyMpcRMOeXRIyLnrTUulgwUQKlEoooDRNHaTXvbKyvqWlf9/6vP48&#10;P4rCWVqWJVtrPd/7fu/7vD/4/vvvpwAAAABgDf4KfwcAAADAOkCYAQAAAAsBYQYAAAAsBIQZAAAA&#10;sBAQZgAAAMBCQJgBAAAACwFhBgAAACwEhBkAAACwEBBmAAAAwEJAmAEAAAALAWEGAAAALASEGQAA&#10;ALAQEGYAAADAQkCYAQAAAAsBYQYAAAAsBIQZAAAAsBAQZgAAAMBCQJgBAAAACwFhBgAAACwEhBkA&#10;AACwEBBmAAAAwEJAmAEAAAALAWEGAAAALASEGQAAALAQEGYAAADAQkCYAQAAAAsBYQYAAAAsBIQZ&#10;AAAAsBAQZgAAAMBCQJgBAAAACwFhBgAAACwEhBkAAACwEBBmAAAAwEJAmAEAAAALAWEGAAAALASE&#10;GQAAALAQEGYAAADAQkCYAQAAAAsBYQYAAAAsBIQZAAAAsBAQZgAAAMBCQJgBAAAACwFhBgAAACwE&#10;hBkAAACwEBBmAAAAwEJAmAEAAAALAWEGAAAALASEGQAAALAQEGYAAADAQkCYAQAAAAsBYQYAAAAs&#10;BIQZAAAAsBAQZgAAAMBCQJgBAAAACwFhBgAAACwEhBkAAACwED/CHwMAy1KsNJrtV7qvLnzZFw76&#10;lH/KpZp8fMqcdYZ0NSTFppnDAAArAmEG4Byo1lvV5y1WX4m37u4MfElrc8m1u0nln/Lx6eZBnjlL&#10;OXlKik3Lpdrt9MN4JOD3ero/OugLX/adfRG81O/FAAAEA2EGwBQo2G2+7BQrje4/y43my1fN9tk/&#10;1fi9nlQyujaXVERRioX+8gwdzcnxSCB1LUpBsPq4dDW0Ntf9otnu7GYLdNDv9WwsXg8HL5EA+70X&#10;6GkHvt9vD5eZYwAAQfzg+++/x+8aAC7cTn+uK73D4Pd69ldvqRPOzXbndvpz9bP5vZ5v9j4Z+GQ3&#10;Vg/ou55szcUjAc2jzXZHPq5lvjzJ5suah2hBMDU19Sh9h3lWLXKp9ub3IlUOAB8QMQMwGsVKI5M7&#10;mZqa2liUNN9Yff5dtd5in83v9eys3JSuTlMOmZ5kN1ug5yGa7c7C1uMnW3NK3EzfdWP1QH1Otd4y&#10;zjYrK4P52RlWlZUA3X/RoxZmKRYaRoyb7U4m93Umd6K7+IhHAlJsWoqFUsko8yAAYFgQMQMwmGKl&#10;Uaw05FItmy9Tetk4eK3WW7f/80O1SOsmh4uVBgXZypH52ZmdlZvqc5a3j9T6vbEoLaUSzDO9JpM7&#10;Wd4+mpqaKux8ZCDhtN+s/FOzY63LbraweZhXv9reLvUlNuvu93rmZ68spd41eAEAgH4gYgZAh2q9&#10;1VPi02LlhVzSqXbuJoRLtX7523DQl7oWVfZ6+xGPBJZSCXXRFvuzllIJtTDvZr8yFubsszJFwCOJ&#10;om5srdBsd9b3nqpfhhQLrd1Nqt9+sdLYPMhTFE773LvZAruMGBjxAwAgzABMKTuvFBZr4r9w0BeP&#10;BOLRM+nKfHlCoXA2/8d+wkxRo/qf/QRp6f03hJnNhPfywyFFsGnF0E9Hm+0OSeP87BXmQSP8Fz0G&#10;jy5s/U69YmDDenqd+/duKfH62et5+UbxWrXeSiw/QMYbAGMgzMDVVOut9U/lYqWhUUS/17OUSkhX&#10;Q/HI2xqJXbubXLj/OJsvZ5+V2W1mhV7VtEpxn+sLs9/r8Xs9bPW15ifeVunibrbA6iJBqky7yMyD&#10;b6CRTCrb1mV9Tx6oyupHq/WWstTQlI43251w0Ef7ApROIHmWYtP9lhoAuBAIM3A1SoipwX/xgsGe&#10;687KzcTKZ8bB6/BoonP2+0i3lHor2ufWLBeITO7rqampbm2X3qNqNNVbuj+XtqLVCflw0LexeJ05&#10;6w3W7iaVpIKGeCRQ2Pkomy9vHuTpBcilU1J9WkxQJN3vxQDgEmDJCZwPFW1tHuY3D/MaQYpHAo/S&#10;H3x7uPzt4bI6/K3WWwZRLMXTFLwyDyrP/Lb6n7plzGzT0fx7M8wpU7TTrHzdbzFRrbdI5Iw3oUdi&#10;8/AN05K1ueRAye+9gHeZY69JJaOaTEM8EujVe3fT4InlBzdWD9b3ZKXODgC3gYgZOJNipZHNl7tG&#10;lW+WUzXbHY0qKPvES6nE+p6sHC9WXhhsIS+9n+hWePXPGGsETJM6VlD/xG4t2Pv6mjo/O7O+91QR&#10;qkzu6/lZrYRTcRbtiDNPoGVgmH5m86n67YWDPvaH6pK6FlW/LxbNb+NR+o7f6+mtn/5Ie/xKrpsK&#10;v+ORtw12DQBwGBBm4DTkUm3zMM+WNxMDNoZVZVby8amBMPc6ggaolHrzmA3+qvXW8vaREkn3Yvc7&#10;BvGoun5bLp2y1WSZL08GRqsKxcoL5WtqeWJRl2GT3DKn6BMO+ow3ztV/HSXx3stjT9NvJvusTK1Z&#10;Xe9Sw+wFAM4DwgycQ7PdWd4+UhdAhS/7aHdW2fU03hjuGUr/RZhLtam72hO6KdZn5f17t/o9g5p4&#10;JKB+NpKZZvsVNWKp09Frc8ml9xMGqszWb+9mv1KvMJT6teHlcyCahPmQ4TKxsXi9u3ToU1OmTuAr&#10;dmMK4aBvKZWYn72iGJ+hNAy4CggzcAhqA0uNznWdqO8mFacOg6pmdSm17q5wsfKCYrhRpaJYafxk&#10;8bfM4e4CQu32ZQDF6EoUm8l9rRZmSvx21yLDVU694Qdy8QLzuM4u+0hv2UDFNa6l/dISfq9nba5b&#10;AA9hBm4DxV/AISxs/Y5u9zsrN9fu6tQo7azcJLXQrZwi1BVbFOBqTiCt0tVsFk39F8WCmgCx58Xx&#10;FfOt+mhKwNSpZnpTw4fL6regtGiroeFXCmxcOzby8etw2e/1GIiusoVvcA4AzgMRM3ACvTqvs4Jk&#10;g1htY/E61fpmcie6p/m9nnDQp+hxsdJQAlBqz1VGRTHfqoNmcfDN3id0RGOHuZstxCMB3dejQWM2&#10;opSAZXIn1EA1UrbZmCH7qcaAvMkIg+o5NewSR4EaytVLqHjkbbiXAFsDYQZOgOqeBpY+0ViI6vOW&#10;QfwXjwSUu3x3Z/p5q1r/jkqFlXOGjJj72WlJsemdlZtqhyz6ehhZnZ+9otq3PisBU9qXmdPHZ3gH&#10;klFRV371y2OrIQ8W5nD3r6CunlOQS6e72UK3hvy9mYE79wBYEAgzcAJKdnpgYDdQvaRYSHm2bjSm&#10;l/embeaBP0uTgFX3X83PzigdQcSQ2qzpm9o8yK/NJUdtX9ZObLzad5nCHfrVvf7RzAqJmqaU0Vjq&#10;MdVq1PM/aGZGKvk3tJ6QS6eZ3NeU4aDfD+QZ2AsIM3AUBoMlhkSjplIs1G3juRoKX/aRnSTpgVw6&#10;nTBvvLEoNduv1PvEQ2vzFUXRs/my33th+Pbl4dGVw8lR57F1oVa3cPDSmTDr+a9RoR+pcjjoe/Rf&#10;PlC/Wqr12zzM029p86D7xdrdJEffFQBMBcVfwFGs78kT9rxqdH1j8TqNUaJbfzwSIKnQBJ26DDT/&#10;2lm5qVHT9b2n7Gka1Ol6muM0fPvy2Xf1cTtREw6+0dw85Lb6QDT95YnlB4nlB8vbR7vZglyqLdx/&#10;TCcYV7HtflFQ/sobH0vsGsLv9WwsSkrVem86lqxpywbAsiBiBk5AqdgqVhqJlc9SyWh3HtSbmuf3&#10;XhgyplQbU7NNz6lr0ebLzjDp32HMvx6l7yhdXkos+Ch9x+ClkuOYJsdurGQaGF9SndIqzQJlyG31&#10;gahLsmk7v1pvaSQzHgmwWqtGKSkw3pugiZnKKzc4EwBLAWEG5ww5PzfbrybJNEqxkHJz1/QRsVCL&#10;zvzslX5JY40wax4NB32a/Or6ntxNls4ldfOuCpoGJMLv9ezfu3Vj9UDtETZQm1PX3hDmgUpmTL/9&#10;V7X8D7mtboxmnuaTrTllU1ldWW28yNDsUrMrpzfewrUo/QXnZ2f6vU0ArAZS2eDcaLY7m4f5xMpn&#10;y9tHmmEJozKSqNMO8fL20Y3VA1Z3NdvMauvKfhico34qtiua6O6SvmnGqTZL0UUjM/1WGP0YMi+t&#10;SY+rfcfGQ72YUMq+pNj0xqJU2PlIeRfG2QjN+mZ97ylzymuUpzIWewAsBYQZnAOKJG8edP2QU8ko&#10;BU9j0x3/MHrAXaw0Fu4/Zvek1Wraz3N7SNTyaSC08UhAM06x2e7cWD24nf5c3VWlRp2YHaberTeR&#10;opbJnXSrq47f2CDv98JoCKPyT3Va2Bh1ybTmNRi85tfCzDykhordVM952u9XpN4+QB4b2AiksoFQ&#10;usVKXxR2s6+LdwZmgIdkY1Hyez3qZx6Gar21+0VB8wLY7VWDZKmBsGmcL6kEibp6ipWGZiVBsqTR&#10;GFoW6BqIKvacxuZZyo9WW5pouLF6IMVC8cjbXRfMN38VOys31Wn25e0j40kbpN/U0LW8fbR/75b6&#10;NWhmVzDfOqXbQKWB8vbq9AOtGHRfGP1p+v0sAKwJhBmIgzpYJnFgNqbbEvN+Ipsv9+YGvmA3NXWh&#10;XhrNI+ptZrlUM3iRNJ1CnR+mORnduZPPyhrN3s0WlE6nno3XGysAam4mdemOO+zVRfcLH5VwVrd0&#10;S0Pz5au1uSS9yObLV72E8HdqbZNLp6Saml8FpdmV8LdYadxYPdhZ+Znuq6rWW+ufypSvjkcCmvXE&#10;QCdOv/dCKhkdxvtz42OJPLQV6IWxw0WoBhB5bGAvfvD999/jTwbEkFh+UK13XbfmZ6/4vR66t0qx&#10;0KP0HWGvgSRz8yCvlqUnW3OaG7oy8YL0UjdmJSlauP+Y1Fd5I5uHed3tWBotrGjt/OyMSb3CI9Gt&#10;pert2jZfdmdLsGsU3dQ0eV4qvzTNvKz52ZmNxeua+FX9K00lo+pgegzUz6bQraRbvaW7aADARiBi&#10;BuLYWfkZ2XTQT1ybS24e5HVHC5vHWQiVjN5YPVB7YrORlvK1JurtDUd6IR+fFssNdTWTolvS1dDa&#10;3NmT+C96hm/TOhd6ofnZL79fyjceCRS2P1zfe6pooRJhawgHfRsfS7rPo/5dTR7C0lJJo82UsVem&#10;lQBgUxAxg3Oj2e4kVj5rtjsGIal5ZHInyoYuu8+tmTOxf+9WN9QuN5Sxx2pog3bIQRS2prsln/1K&#10;4xxOpJLR1LWo+jdAKxiKX7P5sjr5XNj5yHgpRlvUS6l3jcNf3bjZOMkxNut78lLqXeOXDQAXEDED&#10;zvTaiL9mN1BZ/F7PUqo7/D+TO+lniTwG2XxZN2LToHa2Yvtz5OM3wkHNjiaF3VJsmrUxcTbdgPgv&#10;dlq9/ftXBs4t8nGNfm+aWi11jN6P3S8K3Ylhx7Vv9j6hUzK5k0zu66VUQv3H3Vm5Gb7sYzcOSK05&#10;ajMVB9ALgPM2MBsIM+CGpuI6lYzq2iWqWXo/Qed3tVlvd3NUaBt7/96tgdqs9uFS6qeooYhGQ6pP&#10;JifqXmQ8eMHhEnTFWI3/ooeGVLI5BnbvQPMoaa26cD2T+1ounUqxac1fdu1uMh4JLG8faf5kmdxJ&#10;6lqUVz32/OyVav273Wyhu4788qRfuh4ALiCVDTjANkEpLKUSa3eTBhEGlUr5vZ7C9ocGpw3Jwv3H&#10;vbkOHmPnLOVMTdpTyW9T2TCNr6A+IuYJwFB0u6SOa93SsDenJvu9Hulqt7A8dS2qXr0p5irqj0Sz&#10;3fnJ4m91Nx0I3RGQ4aCvsPMRc+74qLc/pFhoY/G68WcMgPGAMINJ0W2CUkMpa937qXqnud89dySU&#10;veF4JKDb2EqoBVi9IKBOpwkdLkE/qvVWr2qspslJhIM+KRaikc/dGdg9/VYvmJQtaoMPia5dGltv&#10;PyG305+rq950688BmBAIM5gUKsCh2h9KBes+oUG9Lt+gmbLZ9BPZjlsyHaNm4mECa2ASvQ6rrkLr&#10;VndrCsSUIq+lVELZ5GYhuzR1XP4o/QHHrYdqvZVYfqA5SK4smCkJOAJhBpPSbHeaL18p91BFF3WR&#10;YiGaoqh+kG/QvJstrO/Jyj9pxRAOXmq+7GSflZVYjRwwoMpWgOZYqIu945GA2qVV+VBpjrOos80D&#10;hbnnxfaUuvWGKT/UFIEraXbdsdAAjA2EGXBGuTPOz86wVVTE/OyM5j7IMWjWDWvU0F0Yra4WhEaN&#10;yaWaum6LXL2UF2vcaqXpczM+WZ2XHrghrXlmJU9O5eLV598ZfzsAw4MhFoAz87MzShj6ZGtOV/8y&#10;uZPE8oPNw7wi29SCQkVkzOmjQeOK2W+RYqGlVGL/3i31ICNgKfxeD20tq/+Cmm1jg5EVvd3oPypf&#10;D6wVUGfRe/vfNeaU12gGoC2lEvQ5n5+deZS+YxzHAzASiJgBf5TYguKVYqWxvvdUdyvR7/VsLF4n&#10;meQYNGfz5eyzstJkbJDMBLZA7cJt4B+isQ4daAH21t0d9T8NKsU0GfJw0Pdka87gU7q8fcSxWQu4&#10;jR+m02n80QFfwpd98nGtWm81269S16LvvHVxfnaGWlppgoJC509/zubLmdxJPBJMJaOf/vNxs935&#10;8YUfDTPJwICfhv46dS2a/Ok7XQfQy0YxE7AFfq/nl9f/vfIRKlYamdyJ3+sJB30/vnBmxpDJnXzy&#10;m39+bYzabWfqWyZGNF92/scf/hd9PT8786ufx5hTpijB3n1m1Ud35//4WT8Jp4Xp+p78T0//TT7u&#10;jj95562LzCkAGIGIGZiCJmhWfkR3HvCbAyQUpFjIf/ECdSFzKc8GzoPtmO8akns9mnyMcbOcmu6Y&#10;6uPTcNBnEFtrppIMM3Ylmy8rnicDW/kB0ABhBmZxY/WgWGmwWUf23srCa0gzcCT0EVI6ntVQ0zxH&#10;18xqvaWeSM2uNfuhnjyGliowEhBmoGXzsGs6yHYAj4qyLad7I6NOlX5Nz36v58nWHPtdAKihmZVk&#10;bO6/6DHDMFVxiCOMG6k1aEZ3xCOBjUUJFQ9gIBBm8AaK92F3HP2iNOEan9pP2aBZoVpvLW8f6daF&#10;GXwXAGLQtEiNusmitGNJsVBv5keHy2UFHA/apcAbdB2M/1J4tb4nL9x/bJBwHsjaXJJCZzblSHRt&#10;GdJ3ei4Q2movg+8CQAzL279X/5yR3De7u9c9VV6bSz5K3ylsf7g2lyQPduZcAN4Awgy0KKOWKBeX&#10;WPlMncobifnZGUpHs4P51Eix6UfpOzsrNzV3vfVPZeZcAASxmy2ol4ZSLGRQIMZC9nPxSICqJWib&#10;+Zu9T5DKBgOBMAMtmuC12e4s3H+8viePFzoPDJoV5mdnCtsfqrN8ZALFnAiACDSOIhuL14f/oZnc&#10;CZV9Db8hDYAChBlo0U217WYLN1YPxpDJIYNmouc3Ij1Kf0Chc/d70YUMzoNM7kS9ElX72Q2EChvp&#10;uxAfgzGAMAMt4aCPdFHjW1Stt26nH2rCiGEYPmgmpNh0YfvDws5HOys3UZgNzoXssze2b+gzPCS7&#10;X3RbAcnVDn89MAYQZqDDX5wsQ0rwqrB5kKcGZfa7+qEEzcYux2rI1Ik5DIAg1J9w5QM8DNV6i5JD&#10;A01Fumce5hfuP76d/nx9T9ZsaQM3A2EGOlD+rVhpUPCqCZ1p2g+NNB4SCjhoSD59R9f9uHczwu8f&#10;WBC1RqaujWB5TavPeCRg0BNFdRvdOS4HeZpITbNKE8sPeh1WqKtwO+hjBjqQMYJ69q1myDEhxULD&#10;Z5t/svjbZrsTjwRS16JKJ4nf6/lm7xPmXADOGfV8i2/2PjGOfRWUvmeDOdDNdud2+nMlIqcGqnjk&#10;7WLlhdLQP5KNCXAeEGaggzLS+NvDZeXRYqWxcP+xJtumHg9lDBsfs1OZAbAI6v2a4YWZHHVSyej+&#10;vVvMg2eonzmVjKq7BCkNTnZ4w9t9A+eBVLYrWN+TR9oVVuq/1Fk1CqA1Gtxsd5a3jwb6kMilWib3&#10;tfLPbmcUaruAhVHHu/LxULnlzcPudJbuUvXjvsHu5mFeHStrevfDQd/Oyk0yvCtWGomVz0a6bIFj&#10;gDA7HBLO3WxB7dk7DFT/pbkv0Bx79rsNfEjoBdxOP6Q61bW5JCQZWJ+l1LvKaxymEqJYaVDN11Iq&#10;YfDZznz52hw+lYzqBsSKGa0m6Q3cA4TZydCFTZNrDXJruij1X8qDve5MWbEO1tx9qJ5FGXVH9GwW&#10;XtAL6Ery9odrd5G7BjYgHPQp1Vty6bTftBWCVp/0XcZT0dQ7QQY12DS/HNrsWn7k9l+Ac1G2hP1e&#10;z6P0nVEdejURs3q+LNV8+S9e2DzMa4KJTO5ELp1SDTbNXabUXL/gAADLsrEoKQVZy9tH1Xqrn+gu&#10;bx/RlbKz8jPmwb7IpdNqvdVvnSrFpulHk13JwAnQwEkgYnYmverQz2lJPj97ZQzffEWYaaws7SKH&#10;g779e7cepe/QJvTGorR/75ZGcWlgFN3IpFiIHIahysCO7K/+Qtm72TzIJ5YfaELnnuvO57SJszaX&#10;7FeJraCRYQM3ePWZ87NXmMeBk0FVtgNRBiET6q6nkaASU+U7llIJXc+EftXamAwPnMFutrB5mFf2&#10;aMJBnxQLhS/7qs9bik4POaV0eftII+37925pfAKIzcM8bVpj/qkLgTA7DY0qE+Nd28qI+HgksLNy&#10;0yDs1gyEH6m/GQDr02x3dr8o7GYLut0Ha3PJflluDUojooLf63myNcdeLNRVFQ76nmzNsath4Gx+&#10;mE6n8Sd2Es32K7ZQpVhp+L2e5E/fGemN/qH2rVyqhYO+//f/+mX48iXm8df85uH/pD02v9fzj7/+&#10;eXrhf8OtBDiJH1/4kRQL/eofYj8N/bXf6+laxl6+FL58KXUt+o+//rluyKskun984YfKotbv9VTr&#10;LXUxV+dPfy5WXmiaHeRS7TcP/6UXT7//09BfM08MHA6Kv5yGFJsOB31UVKJOL6/vyeHLvn53EF2k&#10;q6GpqTzdTfQen6Jbz8L9x3Sj0bglAOAwqF1Qt2NQl82DPLVRqb9lY/F6Nl9WR95kyane92m+7GA4&#10;lZtB8ZcDoRbMns/fG8lnpXZ0SOKRt0l6Dfo66DmpHYstBAPAtfRMdU5Yq23yFdH8VsicRPlnKhl9&#10;lP4Aw6lcC4TZgdCNQD6u7d+7pd67olZj3U0yXZQRT4qFL8vG4vWlVIIddAGAy1G85VPJv9H8JlLJ&#10;qK6DnvqIFJvGMte1QJgdSDjYTVk32x25dKqJYmnTa3htppjbYNxNPBLYWJRwBwFAjdp6UzcdvbF4&#10;XVPwJZdOdb3zgAuBMDuT+fdmqM0jHgnsr77h+VWsNNb3ng75ruPRABVdk5bLpdqN1YPNwzxzIgDg&#10;jGq9NdDFs5fQ1rqRUH8UABBmZ0JOW2QPIsWmNXtamdwJO8NRF4qYm+3OjdWD3rDYh8VKQ+33CwDQ&#10;sP6pPExSSopNaxr9i5XG8Nks4GAgzI6F3IJ2s19ReafmFrCbLbBdVSz+i68H0lFxCk2hYE4EAJyx&#10;NpdU110aaC3b/VysvGDOGoFmuzPMdQ0sDoTZZlTrLYPrXA1VlyjDFjcWJU29yfL20cA9rWz+j8rX&#10;5CDG3koAAGpolLKyhWxwlfm9HhpWwYVM7uTG6gEZ4uIPYmsgzHaiWGncWD24sXpgcKkrULtUs91R&#10;Tt5YvD5SA1Umd0JbZTQb6snWnIH5FwBAgRoIqShy8yBvsJjWPEQ9iqOSyZ0klh+QQb3x3CpgCyDM&#10;tiGTO6GCavL0GGYYHKWvlS1hGjOlaaBSZl1oUPo3pFgIgTIAo0JxM1l99WuFkEs19VU8xrgXjSQT&#10;E16ty9tH63uy7m0BiAFe2fZgN1vQLdean53ZWLze72Jutjs/Wfzt1NRUYecjRY+LlYbmNqHcQeif&#10;cqmWzf9xY1HaPMz7L3owiAKAsVEut940tuvq+adyqbaw9dpXoJ9pdj8yuROarKp5XIqFJpkRqdw0&#10;6PayNocB6ucAhNkGsBNp1BjPcaLv3ViU1Cf0hkI+VJ+maLMy02Zn5ebw1oMAgH4UKw1lz8jv9Sid&#10;DpqM1/BXnFqS/d7u0lk9XWPCK1czBcf49gJMAsJsaSifrN5R7hroX7zALpPDQd/Oys9YKwPS4HDQ&#10;pymlZodQ0bqYnlkj5ACACdk8zPcbTkUmnQO986heRCPJS+8n5OOaMtvN7/UUtj/sl0IbBmWmnBop&#10;Ftpf/QV8hIQBYbYutAFMTtTzs1eKlRdkjbmzcpMcDNiLXHfeIo1VfpT+QCPb63sya4NACTfEygBw&#10;h5Q1+6xMBgN0wXa7md9PGGueZuikIsn0XWopnXx481t3d5hjU5RU01j8AvOAMFsXGnKsnoWsXIG0&#10;vl7fe6qb4l6bS6ovdcpO616xmiQ5VYeh9BoAi2AsyeyA5/17tyZxrWfHRasZdRccjA2E2dJk82Xp&#10;6msve3UMTQoql2qbh3l2yIQ68KWLTTfHpS70wIoYAOugkeR+Y1XVZaHsjtWosDtcGjSFosAk0C5l&#10;RW6nP6fLQ13DqY5olTYnKTb9KH2HTV/T5vSN1QO5VAsHfVIspG5oVtj94iyVTZWcUGUAxJPJnajn&#10;xDTbnc3DfGLlM2qA7paV9G4C8nGN9QUjaz9CM19yDAzG1RDFSmNh63fMYcAZRMyWg9LLBitTpQFD&#10;fQ6tr3VN8FPJaDwa2DzIk3WXclxZHetmuQEAAiDXIGW/uVhuKAtoJXFNi3Wq4lYXXWvaKya3AKJ6&#10;FOawFhSHmg2E2VqQKg/c61W0WdOzWK231j+V2cjY7/VQQkxpaFYu6bW5JMxDADhHdF0KllKJtbtJ&#10;9dJcqQhRtFldI6JZdo+BskQYCDabzeaH6XTa2e/QRuxmC795+C9TU1Pphf/dOCv1zlsX33nrYjZf&#10;ptkSysl+r+eX1/+9FAsVK43n375Uzu/86c/K13//t+HudtRlX/Nl51c/jy2l3mWeHgAgjuRP3wlf&#10;9qnX0/v3bi2l3v3xhR+pX0PqWrRabxUrDbrwpdj0J2M85OIAACAASURBVL/5Z+XRX3/wd8mfvjPJ&#10;a/7Nw3/5H3/4X8xhHTp/+nOz/cr4HgUmAcJsFTK5k//0//w3ejG//uDvwpcHrEbjkYDf6/n9v1a7&#10;Ca4fTKmt8MOXfb/6eSx82Scf19SSPDU19Yfat7/+4O/o67//27BBUA4AEEY8ElBfsL/+4O/eeesi&#10;+8MVbS5WGv/09N+aL18pD/3X//gfdHe+huc//d//Tf2ExhQrjfn3RjYQBUMCYbYEmmLIbL78938b&#10;1r0y1SR/+g5dpd0Kr8s+jcrGI4Ff/UOs86c/q1fBnT/9mT0TAHDuxCOBv//b8D/993+ja/aX1/+d&#10;JmImFG1Wi2gqGf3Vz2PMuSMgl2pKKeiQIGg2D1Rlnz/FSmN97yldmVRSobRFDXxtimGQ7pyoXtOU&#10;VNj5SImn45HAJG2OAADzUMo5WUN73ateYXKB1HVEMIatZQG8gDCfM8rkmfnZmSdbcxuLEk2LI20e&#10;2L1AVylFwP20PBz0PUrf2b93a352pl+lNwDACpA2D8xpabooJ1xtV+utMYRZtwMTcAFV2ecPJbHV&#10;DUvq9fIwlvTNdiex8pmmgQoAYFMUny/dl6/2BeLS7qiMrhmVpVRiY1HCp4w7iJjPn52Vm5rrijof&#10;aNVsPFqKoPYq3QzY+p6sG0YDACyLYiqiSyb3tfrwhHnsrgUC45k/JKzhCeAChNmiUP5Z0Wa2zVFD&#10;PBLYWLyuRNvVeksu1W6sHuxmC8rkGQCAHdEsr9VuX+Ggb8I89u4XOuNwhoQ1AwZcgDCfD8Ps6FAc&#10;THns3WzB2MNWmWpO2pxYfnA7/bBYaXST2//lA+ZcAIA9yOROdrMFWmTTP9XmXBOGyzSnjjkMzhm0&#10;S50Dy9tHm4f55ssOeX0Y8OMLP1J3Lqq9RHSRYiH5uKZct7TlPLDtCgBgWRTHgt//azWTO8nmK2pz&#10;gv/6H//DJBf4+t7TIU1F+kHBAOALImbR7GYLZLo5/MzjnZWb9OnP5E5urB4MmXeiMm+DnSoAgC1Y&#10;SiWoDKVab6kv/3gkMIkngVyqjVGMDQQAYRZKJndCu8Vrd5MjXVFrd5N0ZbLlXWqWt49o12dtLom5&#10;FAA4hvnZGWqkVL+h4Rf3ugysXAHnBYRZHIq9l2IkMhJKUwRpM/utao97zKUAwGGkklFNM6QUmx77&#10;LW4e5tGvYVkgzIJQ7L0oHzXeJaEu79KsdpvtTrHSoKkvE66jAQDWRGNU0GwPa22toVhpjNe4DMQA&#10;gxERsPnngYMdDVi4/5gMd5QZjkSz3anWW/DBBsDZKJa9YxsK3Vg94BIuTz5rEuiCiNl0FNNN9Q8a&#10;3g2bZWflJl2KmjWv3+uBKgPgeJRlfb9dLWM4mg6httQkIMzm0mx3Fu4/brY7rGo2250bqwdjVEX2&#10;KrqvwEQeANeimByMWq2SzZc5Ni5PsskNDIAwm4uScXqyNfdka47t+RvGcZOFpkX1q80GADgev9cz&#10;jJG+mmKlMdCnaCSQojMJCLO5zM/O0D4QbQYrXU9qyG9kpJcBSQYAjESz3VnePuJ765CuImI2BQiz&#10;uSylEhqXD13fj82D/EgrWRoHqa78AgAAA3RHtk8CWZLhV24GEOZzQLeWkrqch1nPKsNTKaENAADG&#10;LG8fcS9JQVumeUCY+UMFX8aL03gkUNj+ULNDk8mdsPXbLEpsze5YAwCAhkzuxAzrTWPffjAJEGb+&#10;LGz9bpjSR91WZmVoI3P6GYrp5lIqgVQ2AMAYxXCQL1IshPuPeUCYObObLcilU7/XQ9ORjdE16ipW&#10;GjdWD9i8E9Vu0Mo3HgnAdBMAYIxcqpmhyr089hXmGODGj/Cr5EjX6K5XX72USgxfFkF12upcEyXD&#10;45EAFXXTM+9mv6JImtokUHYBADCgWGksbD3u//j4hIO+STaY5VLtdvoh7VJvLF7HrYwFwswTpXpL&#10;ujpaWdbOys14JKCxv2YNsfslwAEAQHP3GKZgZTx4Vbf0xkuXcUNjQSqbG+ppLcvbvzcu/mJZSiXY&#10;sW4awkEfPsQAAGNMVeUJw2UNZIDI0YzMGUCY+SCXamrnavLHHvXTlkpGC9sf6n7o/V7P2lzyydYc&#10;VBkAYICpqtxL7/2MOTYp63uyqa/ZdmC6FAdo0adbSp1KRsfYD262O9l8WXnCeCQgXZ3GTgwAwBiz&#10;VTmVjO7fu8UcHo3dbIHdpOP15M4AwsyB9T2ZguNw0MfKs9/r2V+9Bbd3AICpmNQZpeD3egrbH04e&#10;ISg3TJb52RnWtNiFIJU9KUrL8s7KzcLOR2xZRG/C48P1PRmJGgCASexmC6aqsnrg7IQUKy/6PUEm&#10;dzLq4ABHgoh5UmjkuHrMS7XeUmxA1ISDvv17t7BJDADgy3hD6kaCYyz71t0d5tgbjDo1y3n8MJ1O&#10;u/n9T84vr/+7n4b+Wv0x6s1Lnpn6wdmoCYXmy1ef/nNp6gfwuAYA8KHZ7nzym3/+p//+b6b+PuOR&#10;wD/+n//w4wsc2muz+fI/PR3wauXj2t//bfidty4yj7gFRMwm0m3wv/+Y3XWWYqGdlZswtAMATEJv&#10;m+xzvjOjWMigkNf9asjgXnfSj3vAHvOYUPWj8SURjwR0P9By6fTG6oHup5NVcQAAYCHvXuNbEBf2&#10;V2+xN7HxoH6TYb5VcVF0JxDmMaFd5IEfsmq9pau1ZHy9cP+xuiKM2q76dV4BAADRc7U0mnbDi52V&#10;mxw7SrL58vA1sLvZgoBlhzWBMI8DmXyFgz7jSRKkvtSf983eJ+zWcjZfTqx8RupOWalmuxMO+pDl&#10;BgD0ozcf9qGALo+lVIJvEZbahcmM8x0DvLJHRjH5YjujNCj6TW0Gj9J3drOFzcO8JkpeuP9YioWa&#10;7U6x0qABFcwzAQDAFN1VxMhVb8KExBwen0zuZNQQn3yWXBioIGIejV4Q/Hv6llTSaE64XKr9pb/5&#10;Z0oJw1IqoWt2LZdOKWmDsVEAgH4sbx8JU2XuEcJ4r1y3FsfxQJhHY33vqbLoMyj+6sbBvYFrS6mE&#10;ZoeGKsKWUgnmm7onG4s9AMCdUAGKGJUyRZUP8+PtiGefDajjcSQQ5hHI5svqC4MKs3UvFZr/GI8E&#10;+uWCNhYlzSypgTvWAAB3MkwPCC/MUOVqvdXPg3Mg7qz/gjAPi1LJpUa3uHo3W6B6LuPPdyoZfbI1&#10;p/xz4MxHAIALsbsqqwfVj4fGqckNQJiHZWHrd/TZYisRqLiaPj3Veova7zYWJXYvuR9rc0lYdQIA&#10;NGRyJzdWD8TY7JukyrvZAutPDIxBVfZQ0GeLKqvjkcDmYX43W9AUV99OP5yfnSlWGs12R4qFdHeR&#10;Nax/KtOuM5LYAAAN/cYjmoFJqlysNIS9BSeBiHkoaCN5Z+UmxbVrd5NPtubYGDeTOxm+5Uku1bL5&#10;MvqjAAAsy9tHdldl8mZgDoPBQJiH4lH6zv69W+qS6XDQ92RrTreVudnu6FaEafB7L1DBFyvwAADX&#10;QnomrE3IVFXGrNvxwBCLSSlWGsvbR2xpBiZVAABGpVpvLdx/zN5PTGJtLmnSPhrHSZSP0h9wtAW1&#10;BRBmDjTbHdp11jyV3+vZWLzOetpV6y3/xQuowQYAqKECbGFRpnljj/nOh/72cJk55nAgzNzI5su6&#10;XQGpZFTt50XXHmXC7fpWAQC8yeRO1veesjcQk7CLKvu9nm/2PmEOOxzsMXMjlYwWtj9krbs0kypI&#10;vN2WmQEAGLCbLegu603CLqpMTSvMMeeDiJk/7KQKIh4JNNudar3l8hngAAA13MXMAL/Xs796y6TA&#10;wIw3Yt4uuJWBMJuCcQWHbqsVAMBt9Ez1fyfMfyMeCSg9n9wxaXnhwsovpLLNwqCZCiZfAABavt9O&#10;fy5MlaVYSHe0HRdMUmW/1+POXT8Is4ms3U0+Sn+gTllLsRBMvgAAxUrjxupBv6Qad+ZnZ0zaPqOJ&#10;8ial4tmSHZcAYTYXKTb9KH2HfgRMvgAAVIAtsi1qY1Ey6c5DLiJU2WoGwxgbOxJ4ZZtOs/2KfsTG&#10;4nX4jQDgcjYP85sHeTG/AwoGTIo7i5XGwv3H401ZHgYpFnLtrh+E2XRo2FQqGTWpPwEAYBdEFmCH&#10;g779e7dM0jYBXihu3vWDMJtLJndCY6mQxAbAzVDWV9imsqk9mQK8UFLJqJvNHiDM5hIOXqLGQXQt&#10;A+Ba+jnqm8T87MzG4nXzVHl5+4g5zJOumfHHkps/MOhjBgAAExHsgG2qI4eYVPzGouTasi8CETMA&#10;AJiFgPhSod/UHC402531vacCVFmKhVyuyhBmAAAwi/U9mR06ZxJ+r8c8/xBhG+S9jb9fMIddB4QZ&#10;AAA4Iyy+JOKRwP69WyZ1YxobDPMFQwQICPOwbB7m/Rc987NX8LkBABgguABbM1iWLyI3yM3z8bYd&#10;EOahqNZbmwd5v7crzDZ4uQCAc8Js2w0NS6nExqJZBcz9ZsybwcaiBKcHBQjzUJBTTzwSQLgMAOiH&#10;SCUzdayy4LK1+dkZFHypgTAPplpvCdsrAgDYFMEF2OaVegkuW5ufnYH/kgYI82B2s1/ROcVKo9nu&#10;IGgGAGgQ6bVp6lhlwe8FqqwLpksNoNnuZHJf0znNdmf3C/1VpFyqiSz3AABYBFPnHrKYOlaZytag&#10;yueOq4WZ2gDeurvz1t2dG6sHuh/H3S8K6h2jzYO8XKoxZ031tPlUWPIHAGAFqvWWqXMPNZg3VllR&#10;Zbl0yjxiCuYNo3QA7hVmGlSuXFFkZstuEZHWrs0ld1ZuUpvg8vbv+xV3CCvFBACcO3QPEZYn21m5&#10;aZ6SFSuNxMpnIt8Lqr0McKkwU/aJ1ddM7kQTN++v3iLv2fnZmSdbc+Ggr9s6dagdp1qtf8f8EACA&#10;Y8nkToQ1+Hb9sO7dMq8Am3binFFM7gxcKsy7XxSq9RZNY3yU/kBdSaGZYS7FphVHeLo8KIzWBMe0&#10;D22S8w4AwFJsHuaFtUWFg75H6TupZJR5hA+9FcZDYSuMJ1tzUOWBuFSYM1+e9DY5uobvUmyaomH6&#10;uFTrLYOMdDwSoAyMot+0UU0bM7CtAcDxLG8faZbv5hGPBJ5szZl3Y9nNFtj9O5Mwu8XLSbixXapY&#10;aZD0hoOX1Mc3Fq/LpdOuMD9vGcS+a3eTu9lCJncSvuzLPiurd2VS18xa1QIAzh3BXptmFy07qcXL&#10;YbhRmJvtV/TFbvYrKTatHO86br43o14Lk0ifdTC/7FSft3pHzraTNavmpVTCQM4BALZGsNemqWOV&#10;m+3O8vaRsGLyeCSA6RQj4WqDkWy+fDv9+fzsFQqdq/XvqBXqdvohc+4ApFjIvKsIAHC+yKXawpZO&#10;uagZmDpWWXzcD1Uegx98//33tnvRE1KttxLLD3g9WzjoW5tLopwBAKfiJK9NwXE/VHk83CjMHJ1g&#10;UfcPgLMRvBFrqoyJnOFIecT91V9AlcfApalsGpQ2pDbTUCn/xQvxaMB/0ROPBOKRtzcP82zTFADA&#10;MQjeiDV1rLLguB92mxPi3j3mjUVpKfUulWErB4vlRjZf7k0GvWJ8hdCjwtaeAACRUBuksI1YU8cq&#10;i1fl3t0Vxl7j4+rir3DQp0lEZ3In2Xy5+XLwCCmS5GLlBfMIAMDeCE75mr0jJjIbb3blmkvA2Mc3&#10;oPLsYnnwMpnqt+ORt5lHAAA2xkmlXs12Z33vqUhVhoUIFyDMbxC+7KM2KrlUU7c4a5BLNcpxoa4B&#10;ACexeZgX6eplqueG+Lao/Xu34OXABcxjfoNw0EcfrIWtx/3GO3b7DbYe09fmGdgCAERCpV7CVNnU&#10;scpKNl6YKtPbgSrzwqXtUgaoO6nmZ2dS16LS1Wm/19Nsd+TjWvZZWckLhYO+ws5H/Z8JAGAPHOa1&#10;KXiPHAXY3IEwaxnefgRNzAA4AMGeG2bfN7L5srDJVyjANgmksrWQkxdzWEs8EoAqA2B3yJdXjCqb&#10;PVaZKtd0J82bAY3NhSqbASJmfYwbDOAzB4ADEFmAHQ769u/dMrVimZeh4TCgANtUIMx9yebL65/K&#10;7FJ6fnZmY/E6VBkAW2O8+OaLgKW84LeDAmxTgTAPIJt/PXHZf9GTuhbFxxEAW9Nsdxa2fieXTsW8&#10;CbNrowRXrsEBWwAQZgCAiyhWGsvbR8JkzOzaKIfVkwMCBiMAALcgso9IgDml4Laotbkkps6LAcIM&#10;AHAFTvLaJP/BhS1BBdjoDhUMhBkA4HxEViwLKPVy2CIDaIAwAwCcjOBBDgK6Npxk6A10gTADAByL&#10;4Noos8cqO6/LC+jiWGFutgfPVAYAOBiHjVVGAbZ7cKwl5/re058s/lbYhxgAYCnIa1NYAfaTrTmz&#10;C7BvrB4Iu6GtzSWhyueIYyPmbL7cbHdgBgKAC9nNFtb3ZDHvW4ANFgqw3YYzhblYaZAqI5sNgNsQ&#10;uQsrwAbL1gXY1Xqr2e6gdmxUnCnM2Xy56xp/+RLzCADAsThvF1ZwqRf3AuzNg3yx0niyNcc8Aoxw&#10;5h5z9lm5l/853TzMs1MoAADOg0q9hKnyzspNAQ7Ygguw+aqyXKplcifFSmPzUFBzl2NwoFd2s935&#10;yeJv1UfikYAUm56fnUFGBQBHInIXtjtWefWWFJtmHuFGtd5auP/Y1qF/s925sXpAcZHf6ylsf4iN&#10;xeFxYCqb8thqipVGsdLYzRb8Xk8qGZVi06lkdJhPyeZh3n/Rg0ngAFgZh41VdoYDtjpb2Wx3dr8o&#10;wGd7eBwYMQ+5KxOPBFLXoqlktN81Vq23EssP/F7PN3ufMA8CACwBvDYnwaQC7Gy+vHD/sfoIguaR&#10;cEXErAuF0ZsHeb/XI12dTl2LSrGQuueB1D2VjOp9NwDgnGm2O8vbR0Ne75MjoNRLpNemeQ7Y9Hdh&#10;D2ZyXyP7OCROE2ZqlJqamqI6QLlUk0un8nHNIC/UbHey+fJZIXfQRwpNrZC9dggTd5IAAOMhuABb&#10;wFhlkYbepibk++XhM7kTCPOQOC2VTUtOdm1brDS66vusPOqV/M3eJ0i/AGApHDZWWfAiw9SEvPFO&#10;4pOtOVTgDoPTImZqlGLXZfFIIB4JrN1NspsfBsQjAagyAJYikztZ33sqTJXNnnhYrDQW7j8W1tVp&#10;6vCrTO7EQJUphQlhHganCfPGoiQfnxr87avPW+TX8yh9p1hpyKVaNl+WS6fMiV1S17DBDICFEOy1&#10;aXapVzZfXt4+ElaAberwq2HK1rL5Mhs1ARanCbMUmzbeFSYNnp+9ooTRS6lEs92Rj2vZZ2Vy2H79&#10;bFdDzBMAAM4H4zQpXwSMVXZGATZRrDTW954yh7X0C4GABtfNY6YiLyrvUqD+ZirAzubL65/K1Xqr&#10;W61tqPEAADEI3oU1qbVXjchFhtmOKCNt+RcrDYOMJiAcZcl5Y/XAeAWqlF4bjIJJJaPz7830wmWo&#10;MgDnj3ivTVNVWbDXZjjoe5S+YxFVpvOZY0CLcyJm6ks2Tj1RImXgzrFcqmGDGQArILgA2+xSL8Fe&#10;m2Zvk4/x18HwgmFwjjCTmsYjbzOPvIZqtjV5bBa6bAaeBgAwFZG7sALGKgv22jR7m3y8tyPs7dsa&#10;5wgzpakNPoXVeosWawPNvLoXp2G6GwBgNiK9NlPJ6M7KTYO7x+QILvUytQB7kkVGsfKCOQa0OESY&#10;u2XVvTR19ll5fnZGV1MpXB7GYhPTQwE4XwQXYDvJa9PsAmzxiwwX4hBhlo9r9EWx0kgsP9AdUEHK&#10;jQQ1AFZGsAO22Rom2GtTwEhKqLIAHCLMFA0rKAMqwkGfFAulrnUVmi71gSVdu9lC6lpUN+YGAJiK&#10;yLYoARomuMtLwEhKkZkMN+OUiLlP33q13tK4xFWftwxEt+f2JxcrDbNTWwAADcVKY3n7SIyMxSOB&#10;nZWbTvLaNLsAm1cmw7g+FxBOEOZipTH8p/92+iHZiUix6VQyqvkcZ3JfY6IUAOIRWbHsPK9Ns7fJ&#10;OXZ5YfrAMDhBmKlRKhz07az8rGd/PXjOoxJGxyOBnotnSLo6Xay8OGt0xgxmAAQicttSQKmX4F1Y&#10;s33K5FJtYeuxwR11JGD7NQxOEGbKrqzNJckom0zSh5zzSLvR6q4MTJQCQCQi26LMHqssfhfW7OI1&#10;7lNDIMzDYHthpkYpyk6rjytzHpUBFXLpdJiMNwy/ABCDyAJsv9ezs3LT1GRYs91Z2Ppdv3oX7pjt&#10;U2ZGPbmxHTJQcELEvJRK+L2efmGuekDFwDmPyGMDIAaR5pRixioLq1wT4FNm0ttBt+qQ/OD777+3&#10;xQvlS785j36v55u9T5zxHgGwLA4r9RLstSnFQvurvzDvHZlXufYo/QFKa4fBdWMfCc2cx+yzMmVs&#10;EC4DYDaCS70cNlbZ7OI187b8uzW2UOXhsL0wJ5YfhC9f6m5dXH6d1RmpRpEUmkJnfG4AMBWRtVEC&#10;xiqLrFwzu9TL7D1ys/8WTsL2wqyMplAzxieA8jaImAEwCcE2WM7z2jS1eM1sO5SlVAJhz/DYW5jZ&#10;i5yKsZvtzkjJK3oeNEoBYBIibbAElHoJXmSY/Y7MzsZTgwxzGPTF3sLcbL+iL5ZSiVTyb8ZekZ2N&#10;g0SjFAAm0HO6fSqs1MthY5XNLl4TsLlg9khN52FvYZaPT7nsJKWSURRjA2AGDhurLN5r07ziNTFx&#10;/8aiBFORUbG3MFefdyNd6SqH3jgs6ADgi2DDjaVUYmNRYg7zhLsNljGmviMxmwvzszNmW605EpsL&#10;c+9ThXElAFgNwYYbZpd6OcxrU0zcH48ENhavM4fBYGyeyu6ZcSLYBcBSiMz3ihmrLNhr09R3JKbx&#10;uvsu7t3CzXk8/sqOL5qgcDkc9NF0qbFptjuJ5QciM1QAOJjdbGHhPrdhRMZQYZSpqkylXsJU2ex3&#10;tLx9JEaVH6XvwBZ7bGwcMdMGc++yeUgK3e2Vinbbpehr5jv0kY9r1XpLKfAGAIyNyHyv2c6UKMAe&#10;m43F6yj4mgQbCzOVZCuQ04h6Ug31NIcv+6SrofDlvlNNss+636I2DgMAjIrg1l7njVU29R2JzMYL&#10;2O93PLaPmA2gWcu9x/N0lhQLnQXWXS+RC2RFQlrOpbQbAHci0j9EzFhlwV6bpr4jkWumjUUJqjw5&#10;dhbm0e8CBgtGlHYDMB5yqbawJWhTWcxYZcFemxuL180TM5FrJjRH8cLOqezSaTjo2793q1pvdYPj&#10;coO+YE4cDEq7ARgPkfleut7htTk8IsvjBWwuuAe7CvNZSfblS5SXVq+gKYNdrbfkUq36/Lthloqo&#10;UwBgDETme503Vtls91DB4zWhyhyxqzD/ZeyETv6ZpLr71d2zI12Frn9HUl2sNNgLD2NPABgVkQXY&#10;AsYqC/baNNs9VPBfB6rMF3sLczh4iXlEh57u9qS3J9XNdkc+rsml0+yzstIMzX4XAECXZruzvH2k&#10;7oAwFQFjlQV7bTqmAFtMIZ4Lsa0wlxtj9zj5vZ5UMppKRjcWpbfu7gwv8AAAh41VdpjXZrXeWrj/&#10;2El/HXdiV2GWj7tuX+ufyiN5ifQDqWwAhkGkKospwBbstWnqOxK8Rw5VNg9bWnIq+8TVeut2+vMJ&#10;y09Q+QXAMAhW5UfpO6aqsmCvzXDQZ+o7yuRObqweCGtae5T+AKpsHrYUZrU5dq/pUE4sPxjDMfsv&#10;G9XYYAZgACJVOR4JFLY/NHXFLJdqIhPy8Ujgydacee9o8zAvrACb1kzIMprKD77//ns7vu5ipSGX&#10;ugVc8nGNFon00WdOHIBcqhm4dQIASJVvrB4IM6lwntemeSXlgu1QzG7xAoRdhVmNXKplciepa1FT&#10;E18AuBORsbKAbUvBXpumlpQLLsQT0EoOCCcI85BsHuab7U4q+TdIwgAwJMJu/WZ7YInv8jJ7nSHY&#10;nxzNyiJxizA3252fLP5W+acUC8Ujb/cGRF6CTgOgizBVFhCKwWtzEtCsLBgXRcyZ3MnmQZ5dYH57&#10;uMycC4DbEaZkS6nExqLEHOaJeK/NnZWb5qmySDsUs2dsAF1cJMzEbrZAOW36pxQLPUrfYc4CwO0s&#10;3H9sdtZXzE1fsCpLsdD+6i+c4bUpYGoI0MXG06XGYymVSF2LijTHAcB2CNiLFbCpTHmy9b2nwlTZ&#10;SV6bKPU6R2zZxzwh1OmPDxwAumRyJ2bHZAI6lZW2KJEbseapsmA7lPnZmSdbc7hJnheui5gJv9cj&#10;XZ3O5suo/AJADfXFmvorEVPfKzLla3ZOXnA2HqVe545Lhbm7Zo8GRDZOAGALdr8omCoAAkZFiXfA&#10;NjUnL9IORYA/ORgG+6Wy5VLtrbs7k6+FaT6V/yJyNQCc0Wx3TDXf2Fm5abYqC075mp2TX9+Thaky&#10;bSpDla2AXSNmtutpVJovX2GCBQBqTK2TEuDqJZdqC1uPhaV8U8nozspNZ3html1MDkbCfsJcrX+n&#10;xLsAAH5XVsskGRBWgC3SAdvU9mvBdihw9bIadhTmljL5cZL1HS2r/d4LzCMAuJHNg7wZ71qMKoss&#10;9RLgtYmxyi7Hxqnsnyz+Nh4J+L2ecNAXvtyddiJdDZHWDnMXoNUoUtkAmBoum+qBdS6lXvurt8zr&#10;5hDptWn2ewFjY8OI+fnr3WUm1fPGkt/v9dAdwX/xQjwaoA7mcPCS3jcC4GrMU2VTi4mKlcby9pGw&#10;y9lsJyyRXptm+4aCSbBrKnsYmu2Oso7W7YxCpQMA5hVjbyxKpuZIBZd6me2EJTIbj1Ivi+PePmbk&#10;sQEgMrmvucvb/OyMqSYVgku9nOS1iVIv62M/Yaa0VSoZpew0IZdqyqPCVtAAOIPd7Fd830c8EthY&#10;vM4c5sb6nmxqv7UGU01RBGfj4eplC+wnzKS7Gx9L4aDv9dG72tNIqpsvO/SJL5YbzZevmu2O+gJ4&#10;4xkAcCXZfJnvsH1yj3JGytfsomWR2Xi4etkIW6ayqRKbOfwGSqkh+0Gs1lu3//PDar1FtdwAuJnM&#10;l5xFbu1u0qRNIsHdvU7y2sQAR3thM0tOioMn/HiFg77599C3B0B3kapbFzk2UixkUqZUsCrHI4En&#10;W3OO8do09b0A7tgsYpZi098eLjOHxwSpbOByooCDSAAAIABJREFUuOeETdpaFqzKphYtN9sdAeOu&#10;FVDqZUdcXZVNPc0AuBa+eez52RkzwjIn+VMKfi8o9bIpLhXmcNC3NpeE5Q1wM3Kpxrfsa22Of+my&#10;YCVzjNem2SOigam4VJgzua/l0qnZE+gAsDJ889jzszPc94ZEqrLZRcuZ3Impw7vUiPEnB+bh6lQ2&#10;AG6G7zYn95SpYFU2VckEe22a6lAGBOBGYS5WGsJMdgCwJtl8mWP0Fo8EuKuaMFV2ktfm/OzMxuJ1&#10;qLLdcZcwV+utzYO8cpHIpRq2mYE7yT6zdLgszAzLVCUTvEFuqkMZEIlbhFku1TYP8wiUASD45rH5&#10;bs3uZgtiQsylVGJjUWIO80Gk1yZKvRyGw4W52e5k8+XNgzzf6lMAbA3fPPb87AzHiFMu1cRsxzrJ&#10;axOlXg7DscJcrbd2s1+ZMTYHALvDN4+dusYtXO6Zb/yeOcwZv9ezv3rLvG0skV6bKPVyJA4UZrlU&#10;281+JcxYBwDbwXFPx+/1cMxjL28fmZ3cikcCOys3TfXaFDb5KpWMmjovBJwXzhHmYbLWqWQ0dS3q&#10;93oW7j9mHgTAFRQrDYNrZFQ4qnI2XzZ7PW1qfCnYa9PUDXJwvjhBmAdmrWlqhdoAQYqFUAgG3Iky&#10;vJwLvPLYpGrMYZ6Y6rVZrbcW7j92hkMZOHfsLczDZK3DQd+TrTnNGtl/8QJzIgCuwPh6GQmOeezN&#10;w3y/hTUXTHWNFuy1iVIvx2NLYR6YtQ4HfUupd6v173azhfDlS2zmKh4NYBMauJBmu8MxV8RLlXtJ&#10;L7P2Zc1uJRLptRmPBPbv3cJYPMdjM2HezRbk0qmBps7PdlPWVG/Zi6f1r/a1u+jEB25EPrZiHnvz&#10;IM8c44PZ8eXmYd68F68BpV7uwWbC3K/BkULk+dkr+NQCYADf0grpKoeOo2q9ZZKdiNnxpUivTZR6&#10;uQqbCbPf69GkjKRYaO0uBjgCMBQcK79SySiXdbBJEWe3Wdk0VXbSMEpgQWwmzN/sfdLtqXhWVqyL&#10;5NLp5tTUfP0Kr9sEAE6l2e5w1BIpFmKOjUyz3TEp6NxfNUuVi5XGwv3H/Qpc+GK2FwqwJvYr/ur2&#10;IiejVP9FY5XpP9pgTl2LDlmQQroOLQfuge8GMxe1yOS+Zo5xYG3OrCyaSK9Ns71QgGWxa7uU3+uh&#10;Oi/aoMp8eXL2Re4kHPSlrkWXUu8y3/QaKtl4lP4AS1HgHjhuMIeDPi6CYUa4HI8ETCrtFOm1KcVC&#10;+6u/QOTgTmxvMBIO+qjEWi7VMrmTbL5MrRfdRqleIqv6/DvmmwBwI8XKC17vmkseu1pvmbFNu3/v&#10;FnOMA4LHKpvnhQKsj3MsOaXYtBSbphT3brag+A5W663b6c/nZ6+oqyeoBKZYaSBiBu6BY8TM5cIx&#10;w31vbS7JfWtZsNcmSr2A04ZYqFPcXVOwZ90Amjah1/eeSlenySub7gjNlxg8BdwCXydOLhEz35d0&#10;1jb5Pmd7L8FjlVHq5XqmnDz2MRz0bSxKG4sSVXFncicUTMPwC7gTjtISDvq4RKXcI+a1uSTfTVmR&#10;rl7hoG//3i2UermeKScLswJVcW8sXldS3MwpADgfrnlsPhvMfDuOurNquGaAMVYZnBd/5ZLfPKW4&#10;n2zNPUp/gDUpcCFcO5ituMG8NsezElukKtOtCaoMFNwizApSbPpR+g5c4IGraLY7HMNTC24w8w2X&#10;RaryxqKEAmygwXXCfBY9v4eiR+AiODZK+b0eC24wc7yiqdqLOcwfMg01bxglsC/O32PWJZWMyqUa&#10;4mbgEuRjfhvMnAZX8N1g5lWMTSbYzGH+oNQLGOBSYaZSC+YwAM6kWOa2wRyPctASvjWYHH3yl7eP&#10;BNRgo9QLGOMWYe6agj0rs/cUTGUGboBn5ddVLhvMVsxji2mnhKsXGIhbhFku1XSvOggzcAMc88bx&#10;yNvMsZHhu+c95Nyagax/qj/unSNrc0ncc8BA3CLMS6lE+LKvWG4oVp1Etd7CTjNwNhzrn+ORAJcE&#10;LMeImZcq72YLpk5y9Hs9G4vX4bUJhsHGwtwbLvtCPj6VSzWNFTZLPBJQ6iyq9dbC/ceU3Ks+hzAD&#10;h8Mxj82lWIlvo1TqGi9h/oo5xg2/1/MofQelXmBI7CfMtFusCXxH6mIMB32P0ncSK5/1mju/m5qC&#10;My1wMr0POR+4SAvfyi8uVeKZ3Il54TJKvcCo2E+Yi5WGeqs4leyOXja2ImLz1bQvZerVCIBF4Lih&#10;azVhlmIhLoK3my0wx/gwPzuzsXgdqgxGwn7CLMVCdBWxk1goRVatf1ettyjRXX3e/Vq34CJ82Uf5&#10;cOYnAOAouKayuVR+WcsctFhpmGShr3vnAWAg9hNmZc2+lEpoLsvb6YfM6X2NinpdH3mOwQQAFqTZ&#10;7vBafYaDPi6Rn9V6tzK5E+YYBzBWGYyN/YRZUVn2mkwlo82Xr4qVhnIn2liUjB3vEDEDZ2O1PDbv&#10;sdAcIubsM/69yxuLElQZjI0tq7KlWEi33WL/3i3aUb6xetBsd6RYyECVKSmHKZDA2fDMYzP+PGPA&#10;d4OZOTYymjJSLszPzhjceQAYiC2HWPgvXmCOvaZXoX2FOcw8CcoxgAtwcEk2n3CZMR2akHgkAGMv&#10;MCG2FOaBK/chl9J0o+GbWwPAUnBMZevWaowKVw+yAfeBYeCbx6aBUcxhAEbDxmMfDQbm0B2k+nxA&#10;rICgGTge67mL9L1sR2Xy19Pr3eC5mbV2NwnDIjA59txj7hVUM4dfQ1csuzan4LhbHfayUyw36B4h&#10;H59yyYkBYDU4lmRz2dBlL8mx6ddtMRJ8mzLikQC2lgEXbGzJ2W+SHXUw09frezJ9zXeaDQC2wHJ5&#10;7OfWymMbZN3GYGNR4vhswM3YtCp7mgJfuVQjO5Hq81bv/99pluTDGPr0E3gA7A7Hyi8y5JkQjkLI&#10;xeqEY32JFAsh8QZ4YeOIuVpv6TqKjErz5SvBrxwAMXBMHbO2AWPAMWIOBy8xx0aG4wYzktiAI3YV&#10;5n6tzANR5tZJsWkahoFWZuBUOEaEXCJmS5Vkk3Evc3gcwkEfr+mTwPVMOXYes9/r6QrwxQvxaMB/&#10;0UPXMJtomp+dSSw/gPkXcCocP9tc9pi5lmRPmsrmuCKffw8mX4An9o2Yp+kiJw2WYtMkwH7vheGX&#10;0uGgLx4JUNCMUanAefDSHi4l2RxXCX6vZ/JeR57CDPdNwBV7R8zxSODJ1hxzeLRnQMQMHAlH4TH2&#10;2hsSy02f5FT1GQ760LsM+GJXYaYrc/JV88bi9WLlBZxGgPNotrlVNVrNJdtSHmSpa9hdBpyxq/OX&#10;/yIfKc3kvr6dfmjS3DcAzhGuvUkchLn5kt+GN49KNEvl+QFQY1dhjkfelmKhyQtA6I6DVmbgPKxW&#10;+cXxKpu8d4tjvTrKUwB37JrK9ns9j9J3mMNjPM+FXmyBORbAaVhtT5ejYQBdtpPAy3qFizMoABps&#10;PMSCC7S7zN3LHoBzh9dHmpfwWGp8Ba8NZoTLwAyc2cc8kGq9JZdO5VJNmcaKjingMLi5Z1zm4LHF&#10;EU4d1XySZFzq1QHQYGNhzuRONg/ya3PJIZsIFTGWS6fselku1dCMCBwDVxdoDhbQXD3IOCwUBs6E&#10;HRIu9eoAaLB3xFytt7LPygaCSoMu5NJpsdJgxVgNxk8BJ8GxBJpXBwQvuCwUjO8GAJwvNhZm6lLI&#10;5svNdkdpRKaZj/LxWWTMfFNfusOp6i3UcQBnwLFmgo+bB0+3k0kXCvAUAhbHxsJMhjvVemt5+yge&#10;DVSft8aYSEGOniThxUoDwgycAcfeJC4DFjlG8JMvFDjWqwNgBvZOZUuxUCZ3ks2XlRquYSBv7V4b&#10;dICUeHn7KJM7kUunGBEDnAHX3iQOqWyOQSqXhQIAVsb2XtnMMX3CQd/8ezPSVf1h5qlr0Z4wo5sZ&#10;OAReNRO8bK14BalWG18BgBnYPWLWUVmCJkfFo4HMlyfVemsp9a7BJPNUMur3enC5AmfAsbLJaps7&#10;VjMHBcAMbB8x+70eJUsWDvqkWIjS1OobyuZBfqDo7qzcxAYzcAbV5/yEmYcrtYOD1G6a7S5zFIDJ&#10;sL3BiHR1Opsvh4O+/Xu3dFfTPVvd/MDMHnaXgWOwWkk2xz1muXSq7sIAwJHY3pKT9sDCly/1u4NQ&#10;upu6oZgHAXAgvIygrWk5OVKlp9nA/wCYge2FeZgbB4n3wEto4f7jt+7uMIcBsBPNdieT+5rLC6aO&#10;RObwyPAtq9w8yDPHRoOvZQpqUwB3HBAxTw+8NoY5R+kwQW02sDXre0955Y2tOWm4Wm9tHk6kzXzT&#10;ABBmwB0nTJdaSiXmZ68wh19D1+FAxaX+SI7j5QEQTLXeyuROeP3M1DU+hRdSbJqvFg5TzmkA305o&#10;LOUBd5wgzBuL0saixBx+jXT1LGI2jiSoooSjZRIAgpk8zavg93o4VkQaX6FjsLx9NPb38n1rltrz&#10;Bs7AFfOYyXfTwOWgty13kvnypBcxY/0LbMnmYZ5nuMy1T0GKTfN9wmKlMUlCeyn1LnNsTJrtDrQZ&#10;8MUhwpzJnazvyczh15xls1Vparqc1vfkG6sHP1n87fL2EZVt98ZgIGgGdqJab91Of84xXJ6amlqb&#10;SzLHJmLjY4lvm9NutmCcAzOA3A76Pz4auGMAvti+j5nYzRaKlcZS6t1+RaRSbJpiYhpZIZdqBtdS&#10;sdKwYJcIACzNdmf3i8IkEqWLxqKHC+GgbymV4Lh6oLW1wdRXY/ZXf3E7/bnBfQCA88IhwhyPBIqV&#10;RiZ3snZXu8ynkcyUa6rWWwv3HzPfrUUu1ca+2gEwCU2RUbX+HX2wzRhiyF5HvJ6WLHKZR8Zkkku1&#10;u9N8LQphBhbEIcKsBMRL7yeaL19Vn7doJPPAgi9dYBrgNrr+Mz0by2r9u1Flo/p8ZO8ai2+XkK8t&#10;c5gPOys/u51+yOvZJtR4sgVkDo8MEmyAL44R5hBdpT9Z/C3z4ABo3AVNgSxWGut7crXegu2fs2m2&#10;O/JxTS6dFisvsA7TsLNykznGDSk2rfa3P1949UZS3wcAvHCIMJNF0fDLZ3YkM0GRdzf7fVyDe7Yj&#10;6Q7wfjbaAG9XsTaXNHuaC9V5MIfHYcLInsv6gGbTMYcBGB+HCDNd7QbCTB1TXTHuM5JZYX52Zn1P&#10;lkunEGaHkcmdbB7kDT4kIB4JmLS7bAZ+r2fp/b6zXIch+4zD+oxj5xUAhHOEWYqFNGGQ3+uRrk7T&#10;htnwm0Cpa9FsvoxNIyfRbHeWt48QJQ/E1CQ2d9buJicJVeVSbfJVmqn78cC1OEmYzy6PXlfGu2O7&#10;AIaDvkfpO8xhYFea7Q66YoZhY1ESsx7l8reg5ivm8AhMaLhN2CjBAGyEo1LZ9MXGxxKy0IAoVhq3&#10;059bpNTIyszPzkyoc0MyXqMEy8bHE3l8yqXa5PvcqWQU4TIwA0dZclJtNu7CgIAqD0k8EthYvC7m&#10;Z+1mC8yxkZFioUkW372tjd8zh0dmwsUBAP1wmDBPT97aCJxBs91ZuP8YqjwQv9fzKH1HTF0xr+FX&#10;EyaQNw851AAupRJml68D1+IsYe7aBWA8FJii6UNYog1EpCpPOBJKYX52ZpIEslyqTR61+70e7C4D&#10;83DOHjNFzN/sfYKeQpDNo1N5MKTKwhoQdrMFLu3Lk0zX6OZRtgab8g4EvcvAVJw29hFXC5iamlr/&#10;1GjUGBCvyuSpxxwemQn9T5a3j7jsbogplAOuxVERMwBkJIIktjHhoG//3i1hqkwda8zhkZnQUYRj&#10;HgU+B8BUIMzAafAdS+w84pGAyH1lUmUuceokjiLNdodjHgVe+sBUnJbKBi4nmy8jXDZgfnZGpCp3&#10;txX2nlrBUWT3iwLHDwYqGICpQJiBo+DifuxUNhalnZWbIlV58zDPpT9q8qbhzJd8XgaxeZBHJx4w&#10;D6SygaNAKKOL4E1lQi7VeG0rTO4owjePUq23EiufpZLR8GWf/2J3QE488jaS24AXEGbgHORSDXEM&#10;y1IqMeG8hzHg5a5FTNg0XKy8YI5NSrPd0SQDllKJjUV4gQEOQJiBc+A1994xhIO+nZWfnYufMxd3&#10;LWJCRxFh7GYLMB4BXIAwA+cgl2r4axLdzqJeoMw8IoJqvcXFE5uYxFGE8HsvMMdMofsJvCvmRwEn&#10;A2EGzqH6/Dv8Nc8rd62GV8HX5I4iRDwSCAd9KNcHdgHCDJyDy++8fq9nfvbKUurd8x2uUK23eNV8&#10;TegoomZtLsnFqRsAAbhOmOEM4FTcnMdOJaOpa1GLGDhz9PHgGPfPz874vZ71T2XEzcD6uEiYu80b&#10;h92F/KP0HeZB2hX7KpP7urD9oe69IJM7kUu1nZWbzCMAiIZys/FoQLoaslRhlFyqcexYC1/mGfp3&#10;ly/JaLHSaLZfKQeVWbGbB9xargGYEFcIs/qqi0cC1XpLnevL5E4yua+VuTfycU23Y3I3WyhWGnYp&#10;EHUh1i/JDgd94cuXmMN90XzSaKpp+LLPymOAObZI9WT+VPdinATdZu5e+frNYqUxoUkZF48zABwu&#10;zMVKYzdbUBbC87MzG4vXKSAuVhokyUrnq/G8nfnZmfU9OZM7gTDblHgkkLoWJXkbA7/3Qr/PBiC4&#10;jw/J5L4WuWWeuhadUFl73dtHyKuBCXG4MC/cf6zcKeZnZ9QXjPohYmflpsGdl/Q4kztRpB3YBSkW&#10;WrubxIrKbDi2SBHd8cn3H+/fu2XlJIEGWp1Isenq81a13lpKJbgH/cDxOFyYlVJMv9ezsXhd81Cx&#10;0vB7PXKpNsz8dkWze6t4TGO1B2T4gL+XAJrtjhmJ3GKlcWP1IJWMCthFqj7nE+7LpVPllgJVBmPg&#10;cGGen53ZPOg6EMUjAU2YOz87c/bV3akbqwfFSiP7rNzvKqKkN329m/0KN3pbYLw3Afhihu0lQeaX&#10;tCFF+/TxyNvh4CUpNs33jzvMAn0kqIGN73MCN+D84i8Kmo3X8huL0u30w2y+rGmmUkq11Q7M1XpL&#10;LtWQF7U++6uixzYAs6nWW70L8ExBw0HfxsdSv/X0qHDvpJqfvYJtLzAGzh/7OD87Ew76jPNsUmya&#10;zlE6PbL58sL9x4nlB7vZAjsXYTf7FfMcwFospRJYPDmear21cP8x971tXkixMSsNgctxxTzmpdS7&#10;AytT6JzNg/zmYT6x/GDh/mODdkxM47cg/otvhCb0BwXCiEfePq9f9voeH0sTRLfAIrhCmGmbhzLV&#10;zINnkM09dTzriq4UC+2s3HyU/oAKROFFYDXUWWvy33D7b0QsvfpKew895F47snmQN7jnANAPVxiM&#10;9EowZjK5k2y+/Lrmq0evruTr3exXumKs6z+8s/Kz2+mHmS9PMN/NUtCkeroPojrvXKBf++ahaDXi&#10;tQhbu9sdmJF9Vm6+fMWlEKxYaSRWPpufvZJK/o2VN1bIzlZt0aMY3NJlRV93K++Cl9DQL4AffP/9&#10;945/k/Q5u51+KMVCih+nXKoppZ66SLHQ/OwVjZATt9OfU98zwjJLUa23enfVztL7CaQlz4tmuyMf&#10;15SSDrqbqw3L5FJtfU82qPkYlVQyun/vFt+322x3Eiuf8V1hxCOBtbnkuTdQ9QpuXsjHp3KpVn3+&#10;Xb+YxBilPD4eCdB/hqeD0XCLME9NTSWWH1Trrf17t6rPW8YhcioZ5TJsDgDQj+XtI4Nl8UiszSW5&#10;p69upz/n3j1F7N+7dS7aLJe6q6VsvmzS+5JioXjkbSkWkq5OY1k8IS4S5kzuxHjum0GIDM6RfmOj&#10;LO4aDYyp1luJ5QeGpwzLxqLEd/OCXE2Yw3wwYxnRD+o0yT4ry8c1kfsL8UhAik1DpMfGRdOlaCge&#10;++lEiGwpipUGLe3V7arGUFMK9byR74Th6cAS+C9e4PUyqHLTLnQXmndNf63ZfDnz5YlBa4mp0DgQ&#10;aoQhj/pUMop09/C4SJhJgNXZs3DQR1s+WNOdO812Z/eLQubLcaYgkH6rVbw7EjESoKmI6uoVYB0U&#10;K73J4W4FGo8EqFyUeYQDbGzAkWq9lcmd6LovnBck0psH+XDQJ8VCJNIWeW2WxUWpbHWGiiQZWWuL&#10;kMmdrO89Ne9WQncEKlFBPG0F+JZWhYO+J1tz3Jdfm4f5zYM8c5gD3x4uc39OuVTbzX51XiHyqHRn&#10;Y/cUGotmXdwlzFNTZ7bYo27zdI0An7eUdgL/RQ9u8Vzojg/a+p1J1Sj9oL9dr9cZee/zYX1PNjb8&#10;GRUzCrNJ7Za3f8/dTehR+gOOHzwKkW06CpqSE6lrUewkqnGdMFMJ2JCXMXU5Z3Inuh96bE5PSLHS&#10;uJ3+/NxzbtgDEwz1LnL/mZQXCV8+uxh5tcw1253b6c917wBjs5RKTG7GYsGs9STQcnl+dsb1l+GU&#10;G4VZyaF9s/eJwXVLW55DfuhFllk6BrPT12NAKy0pNo0Mm6mY14mkprDzEa8Vc7PdubF6wDFu9ns9&#10;he0Px/6MnW9hl9koCyzpakgZhD8q1MrRfHk2IqHZ7tjLls51wkxptGb7lUGkO0b+SoqF9ld/gbv5&#10;kJgUM3EEYbRJiPnTcwlJ1XDsuibmZ2d2Vm4yh40oVhpd+8JnbjTq93s9A69Eg0lFJu10mIcbhdkY&#10;43Zn+nwohb5yqaas/dW2YsAAi2SwhwRhNF/Mq6hSMKMWjGpTmMMTMT87s7F43fh1ko1atxG5dIrB&#10;OeMRjwQepe8Y/56thovapYbBQJWpQkFb6H+3u9Oz/qlMfjqbh3nktI1ptjvL20c22hVTT+nvNnv0&#10;RBphtJWJRwLc78JmlFaRe790dToePfs4hYM+Ul9yzRzbLxMo+L2e/Xu3bLekhjC/Jpsv66ry2lzS&#10;oJAkHPTt37u1my2s78mbB3ka/8ycBc7YPMzbtHyUWqUpQRIO+lLXoqTTzFnACAFXR/PlK+aYRTlz&#10;5nLobvG54/d6HqXv2PGGjFT2GbqNlalkdONjaci/K5W0jLF15B5MdTo8F/xej3R1Gh2ZI2FGWlgN&#10;3Y75ZjXeurvDHANWZ2flpk3NKiDMZ2iKO3rDZa+P9EfN5ssL9x/7vZ5v9j5hHgRTwspxzwvqyESi&#10;eyDU8pB9VjZPnv1ez87KTY75DAiz7bCvKkOYz9CEy2OvuOnq5ese4BicFy73gxLdFh/BaxFIpE0q&#10;B+OYvoIw2wvuZfmC+SuH/32GI5svT67KCup540CBr9OTlanWW7vZwu30w58s/nZ5+wg7iAb4vR7/&#10;RbO2AHq98jJzeByQBbERvXJ3G6syhPkMdUptf/XWeBch6ieNcaE+UUX3wv3Hb93dWbj/OJM7cYZJ&#10;E0fW92Re2qkLr+UghNkuOKPKB1XZUz1hfkFf0B4h8/hQZJ8hMOqLOifhTpTi217DVQjmwEpqgTnM&#10;E14VealrUZOGTY2HsT0WeftX69/1Zqd2h6i65OpzTO0thPkN1ubG7ELubpVlv2IOgzOwalEghV7f&#10;k2HfL0DqpKt8tvn7TXMXCYmxFJvuSrLhZ6Y3mNw3NdV7773ZzzTmnOwWmNMdgpM6YiDMr/nLp3kc&#10;Ng/zSiobWS8W+/Yum0ex0qBErmsVOpWMmu0Cpnh3TM5SKmH2q9WFS7U/zTxdSiWMB/PYF4f1qUKY&#10;pxTTg/DlS8wjQ0EzXpQzeS3SnQSE2QDXKjS9X1PjZsr0cmHtbtLUFi8NJk0s9ns9S6nEUipRrDR2&#10;swVn7DE5zz0CwjylxLjjfUDJ80v5J4wmWAaWxdFyXhnYRxTLjebLV+7ZHnOnQtP91FLbtwbsrNw0&#10;1eadjNm7pnJXp82+jcQjgZ2VmyON0bMmtu5X7gf6mKdIORLLD0YdFUe2z5piYzQxs/QbKES5tWGW&#10;MnKpVq1/V6w0ipUXrpJqlyj0brYgl07NqNvnfj2ScS/fTyCNIj7HxnfKb+9mv7JXawl3GxnrAGE+&#10;g0yphm9L1x0nbLvhYmJghXkMYzUNcqnWfNnpmVfX3JAnd4NCV+uthfuP+f41zVgoc0kCD1/JJRLd&#10;25o1oYjfqQU9EOYzFPEYmBjJ5su0wNccn3D4uYPRTPrjbmVMkwBoBKfju8mlWGh+9opTd0ya7c6N&#10;1QOOf8S1uaR5A9+6H7nj0yH7kbq1pZcvUQ1Xd+PGqgssWyS3U8nozspNB99sIcyvWd+TqYZrfnZm&#10;bS6puXKKlUY2X858eaJ71zDDN98xqLfhzf5FVestGl4rH9ecnfGmzUjjRaQdMRi9Ot5vSVgSSy7V&#10;mGNTvarS8ds9zgvLyrPf61m7m1xKJZhHHAWE+TXNdud2+nMlk6ae6mq8IoYqG6N2yd6/d0vYnhCt&#10;pSiSZh50CEq5kGN22rh7qn+z9wnyWONhNXmWYqGdlZtu6FmAML+BRpuHQYqF9ld/gSvfmM3DvFyq&#10;hYO+c+lqaLY78nGNImndhIcDoMkZ87MzDlgg8p0YYWo22w1YQZ5dEigrQJh10OyJ9iMc9G18LGFU&#10;vr1wvAUSlYnNz16x72KR+ygn9EpMzjnKc28oxXVXBT8QZn16Lr5fZZ+V2QCLZuPPvzcDSbY1jg+j&#10;U8moHT+lSu8iXxzZ7SoewY1VuuU+bgDCPIDe7vKrav27Xoh8ye+9gL1k5+HgMNrv9czPXrFRiptt&#10;ruMFctocoUpYk0bG0Yd2KfWua23kIcwAvEbpvHLeOCy7pLiz+fLC/cfMYT5IsdDG4nWsrXlBTRAc&#10;nbed2mswKhBmAPTpyfMfdbczbE1Pnscfb2o2Q1Z4TML87MxSKgF55oiyou3Z840m0mR81rVbMd+I&#10;1C5AmAEYACW6HTaQJxz0zb/XVWirZQsFCDMx9tQmZXuLVmxk6k4PNdudYqXh93qU54xH3u5VpYRc&#10;VX1GxnzK9aL+FfWMVnxn/agXPSjK0wXCDMCw9MbOn2aflU3aWjsXrFYjJkyY1UixkP/ihX4zIsk5&#10;hESXeXAETBoYBZwHhBmAkaHEnZMU2joB9LkIs0jOBi++n4A8g35AmAGYCEWhnVEsdu470I4XZsLB&#10;k5HA5ECYAeCDkxQ6HPQtpd49lxJuU6s4O7inAAAgAElEQVSyrYYLrTPAMECYz43Nw/xutoCBVM7D&#10;MQpNRtziHR4Syw8cPyVMIR4JPErfwU0AqIEwnxsL9x9n82UpFnqUvuPSX4HTcYxCS7HQUiohLO/K&#10;d8CU9YE2Aw0Q5nOj2e4kVj5rtjswJHI8mdyJAyrFqEBMTNXS7fTnDp4JxiJyPCWwPj9Mp9P4M50L&#10;P77wo86f/twbSliTYiHq7QOOJB4J/PL6v19KJX4a+uupqak/1L6147tsvnwll2q/efg/q/VW+LLv&#10;nbcuMqdwI5WM/v5f/7/n374U/SbPiT/UvsVNACggYj5PlNGzfq8Hm83ugSYB2N2xJB4JLKUS5rkn&#10;jjGD1dYgaAYKEOZzo1hpLNx/rBS5YLPZhRgMMbML1JVrXgM01Uhy3KTvGk55PT33Lstt/H97uMwc&#10;A24Ewnw+ZHIn63tPNbcGbDa7FrL8tHWZmHkN0GMkGKRYqPf/7ouRrr7+WvO0xcoL+fi0WG7IxzUr&#10;/OYxNxoQEGY+7GYLwzd9ru/Ju9kCc3gKVyawe5mYFAvRlEnmEQ6QlCom1WrIeFlXgIfECo7oG4vS&#10;UirBHAauA8LMgeXto0zuJB4JPNmaM362ar21cP8xe+VTGrBab2GzGSjT9ISNo+eOyPpt7lTrrUzu&#10;hG/+fEiQMwMEhHlSSJWHuaiy+fLy9hF7tdMyWSl1wWYzULB1ivu8/Em40Gx3dr8oCJZnCDMgIMzj&#10;02x3lrePKOs4MFzWTV/HI4GdlZvKhDjqbJ6amnqyNWfHexkwCZqZsZstsLkWW2DxCdAGVOut5e0j&#10;YR3VEGZAQJjHRJOUNtgb7pe+1rXJpdMwwh3oUqw0MrmTTO5rOwbQUiy0djfZ7zKxMkpWzGwgzICA&#10;MI+J2mrfoAFRN33t93o2Fq+b1wAKHA/Jsx29scJB39pc0nYffjHajOIvQECYx0dx9O23zh0mfQ3A&#10;2FTrrc2DvB13oO0ozwJcQg0Sb8BVQJgngmbHsh70I6WvAZgE++5A20ueq/VWYvkBc5gnhZ2PUFzi&#10;eqbglT0pUizUbX/8/9u7n9C2snxP4Ol5TdREqFVNWXmDBSqpmakyEVI9GpRNbhiX6/VQ6WtImjfW&#10;Qk6BegoGbG1eLxzkWWkzWNiLmY3lVb02VFkLmxlSELVrUymBlU00MF0SCipmeHZpsGEiN5QinIfS&#10;NDVIP9fx8Tn3Xl39v7K+n1Vybcvyv/vVOed3fufFycvv/0W9fX72TiZ/+B/+yxNho4vTbvuv/+nf&#10;xcOhn13/6fh9nWBhP7v+04B36j/+ez911RijeK69fpPJH6azZafdZv05JKfdVqnWB/ftpZcp0mWY&#10;RBgx96p21ri7slup1lOxucjsDKavYbRon0/66/J47YEei9HzQAfNeitiMIEQzH1AZ1E47TaPyyG/&#10;oO7L9HXrBCosPkEHxrFAzPrxTMeoS5d7hc5CwMNUdh80z7/7ybWv/lQRTqnr1/R1Olte3Gged8Fm&#10;ywHaCninIrMz6m1f4y9/lV8vWhNNbmfyh++6f2HNMxBffv8vX/2pIl3u1e9/+6u//zvPsL8YsCqM&#10;mPtGKNrs1/Q1q/3Gbgro2gjbTHZN8bvXonestgDEjmrtIwyXQYBg7hvq20U3vn5VX/OpfO3atZ1H&#10;99QQBs3QJarfTu7mx2j52YIbGd5aSEnXeoK/axD8K+kKdMlpt+2s3GMn1PY9lanzsPReAGY57bbI&#10;7Ewh9fHOo3tUwm196Ww5GPs8uZe3zjPt76uE5nID/q7hMqwx91NzVay12Pw///f/+4c7/6aXpWUh&#10;la9du/YPd/4t1pihL951/6LVvHo8tlc1/vJXOswj4HVZYeH5qz/9335NOQS8U//0j7/GFkoQYMTc&#10;Z61uwM3Nzavbz4RHrp01TP49J/fyQio3G38ilaGvFP90KjZXSH08Fi0+KtX6fOLx4vr+yJfJKy9f&#10;Sde64XE5hMZEAARrzP3HFpvXoorin66dvcm9OM48PzR5pCPryuu02/h70Hfbn+BvGAZkjKrDnHZb&#10;fCE0wirIvqwxO+22J4n76G0AmhDMA5ErncwnHsuP3DaYWSpHZmeoVIeutz1WEqB3IzmEuDuK352K&#10;zQ2/gWVfeowglcEYprIHQvFPC6/oW9NWD8yncio2l3txwt6k2V2EhjjSZYAu0WC0sPkwHg5ZfHom&#10;Vzq+u7I7/AXy3hu2BLxThc2HSGUwgGAelPhCiL2cj4dDhdTHmuFKamcNIZWLR6f8qEWuoa2dNVa3&#10;n61u54ZzUixMDorn77Y/GcmQ1Dzqhjvk3//M857aftGcGdakwBiCeVCad7dwiKagjVvg1s4a84kv&#10;6P6Sis2lYnNyraz8+poOdR7mKe4waWhvlcXjeXnz6dDGzZVqvZd+nEtqEKkMZmCNecQolenOQsdg&#10;0PPh49Zpt323/Ynm82RnZqBHAQxUOlu2bGcSp912sBEewquHro9kdtptqdgc/kLBJIyYR6l4dBqM&#10;fS6nsjBiVm7pzoGvRRW6Hw1z3AATyMqj59pZY3F9X7rcZ8m9fHeprPjdBxthpDKYh2AeElpF5peN&#10;W5XbX9TOGq0SzQd8KtfOGnzKBny6dSLsAfmRN8CAUDyvRRWrzccWj04H2h0sVzpJ7nbz+PFw6Eni&#10;vpXXAsCCEMxDsrr9jJp5UZSms+X5xOMfU/m+UBfG12O3Rsza3RObA4WNL9nsIrIZhmNJDVqwcntw&#10;u7yKR6eLGx2PyM3UlwBowhrzkLDU9LgcTruN4lNvO2NyL8+/PNdsLcLHsBryRT6YSe7m6fEPNsLy&#10;+wP0ndX2PcfDob4HIX84jUnULR+RDF3DiHlIqPrDabdVqnXjVKZ5M/bvgHdKTlk+lZfUIFV+tUbe&#10;7trrN2N0dhCMNbbv2SKnkaa/7vP2BPpD6yiVaUUZqQy9wIh5qIpHp+zv3OBwZb7nH21r5t+qV8hN&#10;KtU6LWgVj041Ux9gECrVenI3P/Kde4XUx/1a0O10bYh2MI5F43GwOIyYhyrgnWIbGfU2RAo3AmH5&#10;maJdL5WpxRgVaQ+/9wJMMo/LkYrNHWyE5WY4w9R7Zy7C75gwQw35CpsP5b9HgC4gmIeNspnuIJp1&#10;pPw8ttBahKUybdzUvAvw7ZCWN5/Kp1QBDA79ej9JPBjVbE1f1nH4ma22qNvuzqN78pITQHcQzCMQ&#10;8E7R7HRyNy+Pm4WX/OwGx24WBovTraPxLk2+8aXgAMOh+KcPNsIWbxmmJ50t313ZNfkns6QGW5ME&#10;up0GALqAA7pHgwa7q9vP5DvXpdYiP84KZvKHlK8GqZwrnSxunJ9W67TbAt4p2g+dzpaLR6foBQhD&#10;FpmdUUO+5F5+jI5aYa302mpN3X+ISIZBQDCPTGR2Rp6LrlTr/Fwc/dnTqFdYoha0ClUey1s1tjKF&#10;5F6eRtup2JxmogMMSKseSlFDv1ze/Go4mwWcNzT+OszoqNSL/sQ0/xIBeoeqbGthGUx2Ht2jlmHG&#10;qUxaLQNP5PlDM3PgAANFv8bywk3fHWyEu/gN52ebjKHrNQwBgtlahJm0eDhEnUbaprKxSrW+uL5P&#10;VWPY0QGjYn6iuDsel6OQ+rjTDxX6+RgIeKd2Ht2Tl58A+gvBbC2aZ7+rIR81J+nlqVL/Tqos09xn&#10;BTAEwpxQfy2pwbWoYv4h2QtW6S0a5I4CAAOCqmxrke8RkdmZvuzEoHlsymNso4JRiczO6PXV6d2S&#10;+r75x8jkDzVfB2taiypIZRgaBLOFCDuYu3uRntzLGyyVsRVobKOCUWmVg/V/jVYN+UxOMtOC9+K6&#10;qUVl+quxSM9RmBAIZgsJeN/m61ZoBrujp0en2d9d2ZXecm4rU2DFsa0TrjrrAwzQF3KJYu9MDpeL&#10;R6cdNcXDug8MH4LZQoSq6cgHnd0OikenNEGtd4dKZ8ur2znhQ3BSJAxfswjxdx0sBrelhnxmthRv&#10;ZQp3V3bNb9xCKsNIIJithbKZBhMdHcxOEcv2MUtvv4hths6tQjbDSLSitD9dtc3EfLP4cX1feGFq&#10;LB4OIZVhJBDMluO026jaS45SPXTToUnp2llDnp1msc1EZmcONsKFzYdqyFc7a6xuP5M/CmCgNF9B&#10;dmFJDRpPjNPvf0e7qBW/G0c3wqggmK2I7VrWPCqHFslYpRh1LOJn54SVYz62CaspoxcBqdgcnaUz&#10;hP4PAIxyqw/9LNsmaCZ/2OmcUPPvYuUj6TLAkCCYLYqy+WAjLD+95c2nxaPT3IvzzF7c+JI6hyyp&#10;QZob5M/GkWNbrvRWQz4aN9NcH4bOMBx92QRonKDpbNl89TWDdpswWmgwMmaoS5HTbitsPqR7R/Ho&#10;NLmbX/udwvZB0bw0dSla/UOOHwcbdBDbyhRoBQ7d+WFo3lpI9fKpjBtwLm8+7eJI8u7ahwH0EYJ5&#10;nORKJ3RShXGHI73TZA1SmfC9CdGmH4agl2A2LpnuLpVRiQ1WgKnssdHqqblPz1YN/dLgaWsGMDXf&#10;Nw7aysuLGe+tTAHV2jBQvfx2Gcdn16lMKzvSNYChQjCPDX4QXHvdZs2seHQqjJjbnitFJzcLV+6u&#10;7Cb3Oti1BWBe1wdBDjSVjV+8AgwBgnlsrEUVtifE+Iie4tHp6vYz/oqZk5jlXc70IdRKbDiH6cJE&#10;0dx00JZxKqez5a5TmWq8pWsAw4ZgHhuKf/pgI0y3pFzpWG+Ls7zAvBZVDG5kJLmX5+cVaRvVwUb4&#10;SeJBwDvVPMv5xnXpgwB6knne8fY841TOlU70/i5MwmnlYAU/xU9hjNA6seKfXt1+RsMCYeMTdecX&#10;tiy3beNAdd38lfhCiEbn9GqgUq1jfg/6K5M/7HQaxjiV+SKMrmEzAlgBRszjJzI7Q7VdwtG2tGWZ&#10;H/iaPAZDGGSoIZ+Q5WwKvXh0iiYk0BfGyzECp93Gpov04LQ0uDIQzGMp4J2iHZzpbPnuyi7dj1a3&#10;n/GpHPBOmUlleRJb76PoNKrF9f0uOjYA8DL5Q/MLzLTLwHiSOZM/xEtGuDKwj3mMsSFywDvlcTn4&#10;GxPfgcQA2xjN7Dy6J28XoWbafE2N8aQigIFKtc5eTbal+N07Kx+1/U0OLn/Wl/rE7/eWpWsAw4YR&#10;8xhj83vCDDMdUdX2XtZakP6Kv0K9OYV30zy/lr2bvC8LwIDcud3Akho085uc3Mtj1wBcJQjmsScP&#10;Xteid4zn/YhwO9OcxE7uaeyVUvxuulfSkB2nX4B5woKLgVRszqC9HS/9dff7owTsbBiAEUIwXwWp&#10;2ByfqWb2YuZKJ0L1jdAXjEKXqrXZ8Rg/Pv5F5apya5rGQFh4hraSe3kzm4zNlHox6Wy5j8PlSvWV&#10;dA1g2BDMVwSdGUXJ2jYj5UnsJTXIT2Jn8ofB2Oe50jFtaF6LKnypjnLrPKTprXQDzeQP+cMoAQTp&#10;bFnYlaeJFTZqvVFDOvutfLFr+AUGK0AwXx1sG5XcY0Swuv2MH2R4XA52om2rzitH0a743YXNh2rI&#10;JyxgC3s9WVuxSrU+n3iMgyNBJmzt06P43U8S99n2vLYq1Xp37cP09PfRALqDYL5S2MYSp92mVzKT&#10;yR8K04mp2IfsBMn5xBc0xb0WVVjdzeXhstiBoXbW4GN+K1PA0Bl4JlOZvbKU3qKr7zlaqdZRRwYj&#10;h85fVw1ls94XRa3B+Cut9eNp4TzmnUf3+LlEPmXlBeytPxZoiLwWVZz268ndPA2dNXdewaQxn8py&#10;7WFbgwjRzPPDts3yAAYKwXwFsTEHxXDkgxkWkIsbX/LzzAHvVHwhRO9G89WR2Zm16B2hCowvoxXm&#10;sSvVOi0cst6fasi39cdCrnQij61h0gw0lQe0JLyV+QbBDKOFYL7K0tlvqSOS4ncvqcHMc7HdUio2&#10;Vzz68+JGc0XZabetRe/IpbD8ArPH5RCqchbX9+n6WvQOXXHabc0V6wXx+0qNUCb9RzJJBp3KA9Ja&#10;tz5B02wYIQTzVUYv/JN7+VzpWF6Ni4dD6WyZVpQD3qmdR/c0i24M5rFZO0+2Sq2H7tGK3x1fCOGW&#10;NwmSe3kzNdhWS2WylfkGv6UwQgjmK665D+q2b3F9X+jq4LTbMs8P6WI8HGJV2bJLlV/c3YqdSRUP&#10;t89aKkbLlY7nS8eK352KzWm+CICrYXnzqZn9yvSbIF0ePTr5Cr+iMCqoyr76PC7HwUY4Hr4UvbRy&#10;3Gre+cAglYtHp3x9DT9ipllKWqWWPk6khnyFzYfsMOng8mfLm09R/nolmUzlZo3hykfSZatY/UNu&#10;0n+QMDoI5kkRXwgJfRsoLI0Hu/w8Nh2VQf/mJrHNjnio5Scrq0lny4jnK6Z21pDbquvZeXTPePlj&#10;tHBcFYwQgnmCUE8lGjqvRRUzd0bNeexc6YRNYndaz1U7e8P/F/F8ZcjHgRvo4jdn+JY3n5r8cgD6&#10;C8E8ceILoe/3lk1uCMm9ECu/WDtPquSSPsJIpVrXHE7RqdIdnZwPlkJHkJmMMb7TXI+cN64P7tvQ&#10;0UsNgD5CMIOuXOmE3/RMm6HpTCrNo6jaEsp01ZDv+73lJ4kHkdmZ2lmj9rpBd0P8RMYLNYwzP+ex&#10;9jtTZ0aZEfANdtiNbIaRQFU26Mq94Oex3fyZVPGFUKc1q8JwubltunWDVvzTin86Hg7R6IfmD5fU&#10;9yOz71l5DRJI28bsAo/L0cd+cEMonKZsji+E0HUEhgYjZtCVeX5R/KL4W8c7buxTSHdxkxKGy0tq&#10;kL+relyO8zOeX7+pVOur27lg7HMs8llcp6lMq8vSte4NZ6GaTnbpaFZAVjtrUNsAzAlBWz/54Ycf&#10;8F0CWe2s8U70U3b5YCOc3M1n8od0Vm4Xw+Xg8mfsv067rbD5UG9ALOy3ScXm5H5kMHImG3vxjH/u&#10;3Xkn+ukwo45az3b0giCdLWeeX9R4W7OnClgKprJBG1/25bTbKtU63Vm6mMTWHC4b3J3Xonf4YMag&#10;2YKKR6edpjJVFRj83LujhnyaFYUDks6W09lyc0L+tk8N/TLgfVvzK6LzKHOlk0z+UHjdkM6W4+Fu&#10;/ohgciCYQRu/USrgnaK7cHeT2MLqctui3NaRz272BHCCpNXQDHYXT8p403x31NtDDWZSqda3MgWq&#10;t3DabTSAdt64Xnvd3A1YefnKeNK7GdUIZtCHYAZt6ey37DplZHeV2HITJTOrjIp/mgWzPGLeyhSS&#10;e/nI7HtL6vsYeQxZF+vKjHxmaO9oFD7ChdvaWUNuRK/H43KkYh/iNBcwhuIv0BZfCAlzdN1NYtNs&#10;Hvuvx+Uws2Cs3Lp0BxcGzbXXjdpZYytTCC5/tri+jw5NQ9MsAFzf7zoFB/QqalyO/VZDvoONMI7H&#10;gLYQzKBtSQ22biIXAem5qX1XXVzfN1huTO5dWl02WZQr3LyEQTO1F6XnlskfLq7vB5c/S+7lUe86&#10;aL1UJg9iuEz6W+k9CDTbZPEupGAdCGbQ5XE5niTur0UVupssbz6Vx6bFo9NM/lBvkS9XOuFn+UwO&#10;lwl/H5dnswPeqSeJ+2xKsFKtJ3fz70Q/Xd58ijXpAVndzsk/CCvo6Pdq+KgVLnYWgHkIZmhjSQ1S&#10;BNI0ptA4kyJZbxzQ3XCZ8INmvTU8eYiczpbnE4+Dy58J52JBjzL5Qyv3TLXsoDkeDnWxvRAmHIIZ&#10;2uNPvxAGx1QjplnMIgyXFb+7o0EDv8xcqdblDM6VTvjoDXindh7dY31LaAX67sru6nYOY+getRqk&#10;665WWEGz1N9i2dyacDI6UxVAD6qywaz4Qkiosklny3JeMnTWBdPpHUpaZv6zcEV4ibAWVRT/tBry&#10;rUWVVpelbz0uR/HotHh0upUpNLdg3ZpWb/sUvxvDl06tbj8z+EFbRHwhlHl+aJHJ9iU1KJdPApiE&#10;YIYOCCNjoW0IL50t88NZxe/uohj10m7mF8f8I9TOGvyCt/D4TrttSQ0uqcGtTGF1O8fenz4k4J1q&#10;RfgvUR9rRq50oldDYDWp2FzXW7n6hTZE4VcLeoGpbOhSpVpn0UtNjvjHETK7uwm9y8vMlx4/nf2W&#10;v//qtT3R7J5IY+j5xOPF9X3pI0AkFApYWcA7Ndpulz/uZUAqQ08QzNAlj8vx3fYnqdgczQzPJx7P&#10;J76g+OzLcFlYZhamKLcy37B/Gx9YJHzqyOxMc+Uv3JyWj3xwac272dNYaqA44YRCgV7063GMqSHf&#10;SLJZ8bsPNsJsCwNALzCVDd1z2m2R2ZnI7EyudLK8+VWudDxfOlb87srLV/xjdjRcTmfLrKqLz8ja&#10;WaNSrdOLAKHsa0l9X3qYC8KNMjI7QwdNSu94sZKq+N1qyKfe9mE1ur/D5dpZYwi5RTWGQ6tWo7oz&#10;7IaCPvqbRCKB7yf0yHPT0eyOefO82Io6BhM15Pv9b38lP/xWpvCz63/zt2/dYFeKR6e//s//PZ39&#10;lnY6Var1l9+/5j+kdQzlT951v/XfHv8vfgD9T//4659d132JWXv95n88+z/sv5HZGb1OKX/71g36&#10;pJVq/as/VbYyBRr6N/7y13fdv5De/eqj8zf7+GX+/d+9o/fN76+Ad8pz05F7cdL4y18H91mcdtvv&#10;f/urVGwu9O6/lt4I0D0c+wh9ls6Wk7t5NqJ9knggD0/ZwY4HG2FaA9bswBzwTqm3fcYTqm0P0cuV&#10;TuYTj9l/NZ+P8P6LG2LXSY/LUUh9LL3vFbe6nevv3uV4ODTM7UN0BNYg6rTPqwt/Y3RIGkDXdMcZ&#10;AN2hye10tkwzw/OJx5HZGXbOXevM+WeUypHZGVaZJWzIcdptOyv3LhJ04bysmo980nYKsdMhmuKf&#10;bh4T1HoytMmq9vqNZpa/E/004J0KeN9ujs9cP9d8n7HWmqLop+LhUPcy0f775F5+K1PoV+lAs8vY&#10;BzOIZBgojJhhUJrnTPyxwO6JtLjLktXjchxshOnuVqnWg8uf8U+DjaQFtbPGO9FP2TWTA9m3FlLs&#10;3zuP7hlUitEcO83fUhmRwf1XPqK/ldPNSVTlllvvpN5xIf9Qeue0277b/mT43wD6VUx/Xe6lGRxV&#10;Cxr/8gD0BUbMMChOuy2+EFr6TZDimU6YZ58rFfuQ5ZYwMuNH0oLi0Z/5CyabPfHHAqa/Liu3pvUi&#10;s9lzu1XuRBtv9N6NfLf9SfHoNFc62cp8Q3d8WmJvvTHPTup9krhP2UBP3nPTMRY1ZXprB72gaY/h&#10;Zxv9KjY7kOQPM88Pzdfee1wO2lNAh0tKbwcYCAQzDBYfz2xzM42e2eetvb50l6R1ZU38Limn3Wby&#10;Fh/wTrGYyeQP34l+SkXXchew5c2nVDls8iAgGiIvqUF+UH7xdTXD+HzyNp39Viik8rgcnps///Ef&#10;Dno05w1b6x+jH20PqIVW5vkIgplp/txbn51eQlWq9eLhpVpF9uM4n/yY+LJ8GAkEMwwDxbMa8i1v&#10;Pq1U62vROwaflMJJVqnW+W5f5gcxzhvXhSt8F7BmQt9qjopaXbWPqYFUR3dkYfil+N00SqbnTP+Q&#10;c47v0KKnGdWtr7HtU2rWx704ZuNy8XO9fCV8Lv5JatJ8nN7RaHXkLzsod6XLAJaAYIbhoWKcXOlE&#10;uC+rIR/fKaxSfXXtmkYhldAYUq/blyzgm2KJrvjdrSnNf86VTmjY1IrMPP+wnQ7phAzjP5ylKQtm&#10;NeRbUt8PeN+mj6q9Ph9VV142c1qYQGYfJb+2IHTeZad9UTwuR8D7tnT58iNf3ozeLzSbjV2/AAYQ&#10;zDBscvVyq3n1RVvsrUxB88bNb93pZcTDGoxQSORKJyzYFL97LapIH9GGMBqWv0A2p6343TuP7gnv&#10;xgc5PyVOEU7/loeYtbMG1RuzKzT6Z/Ph9MT4+XOPy7Hz6J7J79vgDs1M7uY1f74AQBDMYAk7Kx8F&#10;Y59TOtL2U2F3snCSlfnh8o+tPTU6WLHOZa1mosetPVofSe/VnhDMcvLlXpw3+u5oF++S+r6c8aS1&#10;D+0L9nkVv1tzrpvm59l/Ix/oVtUNU6Va38oUOvoJAkwU9MoGS3DabYXNh4r/vDl2OlteXL/U5YMO&#10;fibmy75kcrFxci9PF3dWTBV8yYTG4NLbzz9ppz3D9WabhVRudf++L6eylSX38uhJDqAHwQxW4bTb&#10;niTutzpzualKKBj7nDo3tXYlXQRqp3tXDOIwVzqh5e14OGTwbsb456aZprScHJl9T3qL8G6XRt56&#10;X+Pixpf8irVx4zNrqp01htbLGmDsYCobrEXxTz/x36eTGTP5Q2H3MzHYT2UGOwyjdtZY3NhnFWHd&#10;PVrbeexWH9D7udJJ2+CvnV3s29EbAbcO+bh4HbD2u45XxC2CfrhYbAaQIZjBiqi/h14bTr3QMhDw&#10;TrEErbw8D+bFjS9rZ41mSZTh0nLx6DSTP+Q3vNI+Y2rvJTw3zWA2HrVroi3OMr58XQ2N9/lXq9vP&#10;sG0JQIZgBuvij5Xkh87ziS86PUJAfs+LpWX9XiJ0nKVcn/zjmDUvP7KZmKHjOlKxOeGdcy/aNNui&#10;nhjsv5rr2WOEFssLmw/1vv8AkwlrzDAGFP90Kjb33fYndBhGc6fQbj4Y+1yOTD38yJL6aNLQcy2q&#10;6EVpOlueTzzmPwUVnTWPSAo3m6XQB/JFTHoPJWsejnn2Rrp8QXOtmu+v0tGn68JwUp+yGYVgADyM&#10;mGFs8B2P6UAC8xO5/BlTleoraojd2iisvWmndRTxM/5KZHZmLXpHHtvxR1l0lJS5F8cG89vyJ6IR&#10;PP9fzfCWH6e72BvaJHnx6PTuyq75DdYAVx6CGcYP63hsHh8z1JTD43IY1DMnd/PCUFjznWtnDf7d&#10;TB4xSR/SXDt/WVf80x7Xz2lWoO0xi0LEaoa3gO8T3hH1tk8uuxuQSrU+n/giFZvD2U0w8a4hmGFS&#10;UPgxbY+pECaN9Y6xEppxtjqZtMedbKFRc040h49yw+3BUW7pjuYHoVkhv76/pAbjCyGDnwvAJMAa&#10;M0yitegdzeRjhLGp3khOKNcyM7d8+f2nWl1HxEOuDE7y6EXxsINc76WLS9e2MoVg7HO9FysAEwIj&#10;Zpg4VOlt/qs2iPDKy0ulYWaGenA8PpgAAAVySURBVGzUe7ARFh5Z8+xInsfl6KWFtXC+YVvqbZ8w&#10;czAE1HskuZtfUt+PzL6H0TNMIIyYYbJ4XA7jQycJnwcG2cDPLRvkN4+KsVlRtx7NwbewuVmoBeu7&#10;yOyMwdc+UK3iu9w70U8X1/fT2bKZlyO1s0bz7MsBf08AhgAjZpgInpsONeTLvThJxT40EzZq6KL0&#10;yWBll3+TQYk1z3PT0Wz/2W41WvNJBrxv85VctdcD32W0pAb5libDx07Oph1czhvXA75LL2joCGp2&#10;4LTTbjvYCMtLAwBjBMEME4FOPDT/la5F77CzIGtnDc3TkITANgiD5rbpvXxk9r3I7IzH5dBs/2kQ&#10;/4zid/PnPBaPTge9DByZnRltMPPoRYnx7DoVkR1shKW3AIwNTGUDaKATNdiwdXU7xycikYJZu4km&#10;1YjlSsfG87FmGmULp3e03V7VO4/LMXbtrItHpygfg7GGYAbQFvBOHWyEWQOs1e1ccPmzrUyB5bF0&#10;fIXGqjChiWvzy596jbKFg6iFDp0DEg+P3/4llIzBWEMwA+jyuBx0EiVNQVNF0t2V3bcWUndXdoUx&#10;NH9itKZc6digCZfJPcpLvwny4+khHJ7ocTnkaXzLUkO+J4kHaFQCYw1rzABtKP5pKuyiOqPci+PK&#10;y7qco6vbueRevtmV7LZuY7LV7WeaHcTMV3JRa5S7K7v031zpWHP9W1Pl5Suty+3FF0LUA7W7Dx8O&#10;p92G3mFwNSCYAcxqHvX4Y0iTXOmkUn1VPDotHv25dS5FI50t184aevGQzpaLR6eR2ZnWcYdv8zOu&#10;BoNpQcA7tfPo3vLmU/qQ1e1c8ehUs493q1HJdfbvXpKVfzVgQWgZBlfJT3744Qf8QAH6olJtjqSd&#10;N2zC1qlc6WQ+8VjvMwS8U067jXKdXVxSg9QRTG+7c/HodHF9n2UtNeriO2/TkrZwbGWr0dg0TVAL&#10;pWRtJffy1qnQZhS/u20fN4DxgmAGGLhm44vLzTtpVpyml40HsnKDMP5Btv5Y6HqS+Unigcm918zy&#10;5lPrFDw77ba16J2xKxoHaAvBDGAJlWqdGnxWqudRXTw8rb1+8yRxv+3ToxOma68bcuG3QfRSRZt0&#10;2Qgdnyyvrw9fPBxa+k0Qc9dwJSGYAaADI8/myOxMPBxCby+4whDMANCxkcxpI5JhQiCYAaAbW5lC&#10;ci9vvpi8F4hkmCgIZgDoUrPjyh9yxs2re+G025bUYBdr4QBjDcEMAD2hIzr4Y696R31aUHENkwnB&#10;DAB9UKnWtzLfpLPf9jK5rfjdFMkYIsMkQzADQD/lSieZ/D/nSicmK7cVvzvgfbvZ+eTWNLY/wcS7&#10;hmAGgAFqtTN7IzRXob5jHtfPPTcdGBkDyBDMAAAAFoJjHwEAACwEwQwAAGAhCGYAAAALQTADAABY&#10;CIIZAADAQhDMAAAAFoJgBgAAsBAEMwAAgIUgmAEAACwEwQwAAGAhCGYAAAALQTADAABYCIIZAADA&#10;QhDMAAAAFoJgBgAAsBAEMwAAgIUgmAEAACwEwQwAAGAhCGYAAAALQTADAABYCIIZAADAQhDMAAAA&#10;FoJgBgAAsBAEMwAAgIUgmAEAACwEwQwAAGAhCGYAAAALQTADAABYCIIZAADAQhDMAAAAFoJgBgAA&#10;sBAEMwAAgIUgmAEAACwEwQwAAGAhCGYAAAALQTADAABYCIIZAADAQhDMAAAAFoJgBgAAsBAEMwAA&#10;gIUgmAEAACwEwQwAAGAhCGYAAAALQTADAABYCIIZAADAQhDMAAAAFoJgBgAAsBAEMwAAgIUgmAEA&#10;ACwEwQwAAGAhCGYAAAALQTADAABYCIIZAADAQhDMAAAAFoJgBgAAsBAEMwAAgFVcu3bt/wPN9KVW&#10;IcOXFAAAAABJRU5ErkJgglBLAwQUAAYACAAAACEAhLclAeAAAAAKAQAADwAAAGRycy9kb3ducmV2&#10;LnhtbEyPQUvDQBCF74L/YRnBW7tJa4qJ2ZRS1FMRbAXxNs1Ok9Dsbshuk/TfOz3pcXgf732TryfT&#10;ioF63zirIJ5HIMiWTje2UvB1eJs9g/ABrcbWWVJwJQ/r4v4ux0y70X7SsA+V4BLrM1RQh9BlUvqy&#10;JoN+7jqynJ1cbzDw2VdS9zhyuWnlIopW0mBjeaHGjrY1lef9xSh4H3HcLOPXYXc+ba8/h+TjexeT&#10;Uo8P0+YFRKAp/MFw02d1KNjp6C5We9EqmKXLhFEFydMCBANpmq5AHJm8JbLI5f8Xil8AAAD//wMA&#10;UEsDBBQABgAIAAAAIQCqJg6+vAAAACEBAAAZAAAAZHJzL19yZWxzL2Uyb0RvYy54bWwucmVsc4SP&#10;QWrDMBBF94XcQcw+lp1FKMWyN6HgbUgOMEhjWcQaCUkt9e0jyCaBQJfzP/89ph///Cp+KWUXWEHX&#10;tCCIdTCOrYLr5Xv/CSIXZINrYFKwUYZx2H30Z1qx1FFeXMyiUjgrWEqJX1JmvZDH3IRIXJs5JI+l&#10;nsnKiPqGluShbY8yPTNgeGGKyShIk+lAXLZYzf+zwzw7TaegfzxxeaOQzld3BWKyVBR4Mg4fYddE&#10;tiCHXr48NtwBAAD//wMAUEsBAi0AFAAGAAgAAAAhALGCZ7YKAQAAEwIAABMAAAAAAAAAAAAAAAAA&#10;AAAAAFtDb250ZW50X1R5cGVzXS54bWxQSwECLQAUAAYACAAAACEAOP0h/9YAAACUAQAACwAAAAAA&#10;AAAAAAAAAAA7AQAAX3JlbHMvLnJlbHNQSwECLQAUAAYACAAAACEAsYBpQgcEAAAJCgAADgAAAAAA&#10;AAAAAAAAAAA6AgAAZHJzL2Uyb0RvYy54bWxQSwECLQAKAAAAAAAAACEA2XU8HfCFAADwhQAAFAAA&#10;AAAAAAAAAAAAAABtBgAAZHJzL21lZGlhL2ltYWdlMS5wbmdQSwECLQAUAAYACAAAACEAhLclAeAA&#10;AAAKAQAADwAAAAAAAAAAAAAAAACPjAAAZHJzL2Rvd25yZXYueG1sUEsBAi0AFAAGAAgAAAAhAKom&#10;Dr68AAAAIQEAABkAAAAAAAAAAAAAAAAAnI0AAGRycy9fcmVscy9lMm9Eb2MueG1sLnJlbHNQSwUG&#10;AAAAAAYABgB8AQAAj44AAAAA&#10;">
              <v:shapetype id="_x0000_t202" coordsize="21600,21600" o:spt="202" path="m,l,21600r21600,l21600,xe">
                <v:stroke joinstyle="miter"/>
                <v:path gradientshapeok="t" o:connecttype="rect"/>
              </v:shapetype>
              <v:shape id="Text Box 1" o:spid="_x0000_s1027" type="#_x0000_t202" style="position:absolute;width:64109;height:8623;visibility:visible;mso-wrap-style:square;v-text-anchor:top" o:gfxdata="UEsDBBQABgAIAAAAIQDb4fbL7gAAAIUBAAATAAAAW0NvbnRlbnRfVHlwZXNdLnhtbHyQz07DMAyH&#10;70i8Q+QralM4IITa7kDhCAiNB7ASt43WOlEcyvb2pNu4IODoPz9/n1xv9vOkForiPDdwXVagiI23&#10;jocG3rdPxR0oScgWJ8/UwIEENu3lRb09BBKV0ywNjCmFe63FjDSjlD4Q50nv44wpl3HQAc0OB9I3&#10;VXWrjedEnIq03oC27qjHjympx31un0wiTQLq4bS4shrAECZnMGVTvbD9QSnOhDInjzsyuiBXWQP0&#10;r4R18jfgnHvJr4nOknrFmJ5xzhraRtHWf3Kkpfz/yGo5S+H73hkquyhdjr3R8m2lj09svwAAAP//&#10;AwBQSwMEFAAGAAgAAAAhAFr0LFu/AAAAFQEAAAsAAABfcmVscy8ucmVsc2zPwWrDMAwG4Ptg72B0&#10;X5TuUMaI01uh19I+gLGVxCy2jGSy9e1nemrHjpL4P0nD4SetZiPRyNnCruvBUPYcYp4tXC/Htw8w&#10;Wl0ObuVMFm6kcBhfX4Yzra62kC6xqGlKVgtLreUTUf1CyWnHhXKbTCzJ1VbKjMX5LzcTvvf9HuXR&#10;gPHJNKdgQU5hB+ZyK23zHztFL6w81c5zQp6m6P9TMfB3PtPWFCczVQtB9N4U2rp2HOA44NMz4y8A&#10;AAD//wMAUEsDBBQABgAIAAAAIQCKWeVMwAAAANoAAAAPAAAAZHJzL2Rvd25yZXYueG1sRE/LqsIw&#10;EN1f8B/CCHd3TRUUqUaRgihyXfjYuBubsS02k9pErX69EQRXw+E8ZzxtTCluVLvCsoJuJwJBnFpd&#10;cKZgv5v/DUE4j6yxtEwKHuRgOmn9jDHW9s4bum19JkIIuxgV5N5XsZQuzcmg69iKOHAnWxv0AdaZ&#10;1DXeQ7gpZS+KBtJgwaEhx4qSnNLz9moUrJL5GjfHnhk+y2Txf5pVl/2hr9Rvu5mNQHhq/Ff8cS91&#10;mA/vV95XTl4AAAD//wMAUEsBAi0AFAAGAAgAAAAhANvh9svuAAAAhQEAABMAAAAAAAAAAAAAAAAA&#10;AAAAAFtDb250ZW50X1R5cGVzXS54bWxQSwECLQAUAAYACAAAACEAWvQsW78AAAAVAQAACwAAAAAA&#10;AAAAAAAAAAAfAQAAX3JlbHMvLnJlbHNQSwECLQAUAAYACAAAACEAilnlTMAAAADaAAAADwAAAAAA&#10;AAAAAAAAAAAHAgAAZHJzL2Rvd25yZXYueG1sUEsFBgAAAAADAAMAtwAAAPQCAAAAAA==&#10;" filled="f" stroked="f" strokeweight=".5pt">
                <v:textbox>
                  <w:txbxContent>
                    <w:p w14:paraId="7D4753EE" w14:textId="02B00438" w:rsidR="00240E1C" w:rsidRPr="00BB6DE7" w:rsidRDefault="00240E1C" w:rsidP="00535EFC">
                      <w:pPr>
                        <w:pStyle w:val="Title"/>
                        <w:rPr>
                          <w:sz w:val="34"/>
                          <w:szCs w:val="34"/>
                        </w:rPr>
                      </w:pPr>
                      <w:del w:id="997" w:author="Revision" w:date="2021-05-03T18:47:00Z">
                        <w:r w:rsidRPr="00BB6DE7">
                          <w:rPr>
                            <w:sz w:val="34"/>
                            <w:szCs w:val="34"/>
                          </w:rPr>
                          <w:delText>ASPA</w:delText>
                        </w:r>
                      </w:del>
                      <w:ins w:id="998" w:author="Revision" w:date="2021-05-03T18:47:00Z">
                        <w:r>
                          <w:rPr>
                            <w:sz w:val="34"/>
                            <w:szCs w:val="34"/>
                          </w:rPr>
                          <w:t>HHS</w:t>
                        </w:r>
                      </w:ins>
                      <w:r w:rsidRPr="00BB6DE7">
                        <w:rPr>
                          <w:sz w:val="34"/>
                          <w:szCs w:val="34"/>
                        </w:rPr>
                        <w:t xml:space="preserve"> COVID-19 PUBLIC EDUCATION CAMPAIGN</w:t>
                      </w:r>
                    </w:p>
                    <w:p w14:paraId="346BCF57" w14:textId="40B94733" w:rsidR="00240E1C" w:rsidRPr="002B0AB6" w:rsidRDefault="00240E1C" w:rsidP="00535EFC">
                      <w:pPr>
                        <w:pStyle w:val="Subheader"/>
                      </w:pPr>
                      <w:r w:rsidRPr="002B0AB6">
                        <w:t xml:space="preserve">A campaign </w:t>
                      </w:r>
                      <w:del w:id="999" w:author="Revision" w:date="2021-05-03T18:47:00Z">
                        <w:r w:rsidRPr="002B0AB6">
                          <w:delText xml:space="preserve">designed </w:delText>
                        </w:r>
                      </w:del>
                      <w:r w:rsidRPr="002B0AB6">
                        <w:t xml:space="preserve">to </w:t>
                      </w:r>
                      <w:del w:id="1000" w:author="Revision" w:date="2021-05-03T18:47:00Z">
                        <w:r w:rsidRPr="002B0AB6">
                          <w:delText>help Americans make informe</w:delText>
                        </w:r>
                        <w:r>
                          <w:delText>d decisions about the</w:delText>
                        </w:r>
                      </w:del>
                      <w:ins w:id="1001" w:author="Revision" w:date="2021-05-03T18:47:00Z">
                        <w:r>
                          <w:t>increase vaccine confidence while reinforcing basic</w:t>
                        </w:r>
                      </w:ins>
                      <w:r>
                        <w:t xml:space="preserve"> prevention </w:t>
                      </w:r>
                      <w:del w:id="1002" w:author="Revision" w:date="2021-05-03T18:47:00Z">
                        <w:r>
                          <w:delText>and treatment of COVID-19 and flu</w:delText>
                        </w:r>
                      </w:del>
                      <w:ins w:id="1003" w:author="Revision" w:date="2021-05-03T18:47:00Z">
                        <w:r>
                          <w:t>measures</w:t>
                        </w:r>
                      </w:ins>
                    </w:p>
                  </w:txbxContent>
                </v:textbox>
              </v:shape>
              <v:shapetype id="_x0000_t75" coordsize="21600,21600" o:spt="75" o:preferrelative="t" path="m@4@5l@4@11@9@11@9@5xe" filled="f" stroked="f">
                <v:stroke joinstyle="miter"/>
                <v:formulas>
                  <v:f eqn="if lineDrawn pixelLineWidth 0"/>
                  <v:f eqn="sum @0 1 0"/>
                  <v:f eqn="sum 0 0 @1"/>
                  <v:f eqn="prod @2 1 2"/>
                  <v:f eqn="prod @3 21600 pixelWidth"/>
                  <v:f eqn="prod @3 21600 pixelHeight"/>
                  <v:f eqn="sum @0 0 1"/>
                  <v:f eqn="prod @6 1 2"/>
                  <v:f eqn="prod @7 21600 pixelWidth"/>
                  <v:f eqn="sum @8 21600 0"/>
                  <v:f eqn="prod @7 21600 pixelHeight"/>
                  <v:f eqn="sum @10 21600 0"/>
                </v:formulas>
                <v:path o:extrusionok="f" gradientshapeok="t" o:connecttype="rect"/>
                <o:lock v:ext="edit" aspectratio="t"/>
              </v:shapetype>
              <v:shape id="Picture 12" o:spid="_x0000_s1028" type="#_x0000_t75" style="position:absolute;left:61098;top:534;width:8312;height:8312;visibility:visible;mso-wrap-style:square" o:gfxdata="UEsDBBQABgAIAAAAIQDb4fbL7gAAAIUBAAATAAAAW0NvbnRlbnRfVHlwZXNdLnhtbHyQz07DMAyH&#10;70i8Q+QralM4IITa7kDhCAiNB7ASt43WOlEcyvb2pNu4IODoPz9/n1xv9vOkForiPDdwXVagiI23&#10;jocG3rdPxR0oScgWJ8/UwIEENu3lRb09BBKV0ywNjCmFe63FjDSjlD4Q50nv44wpl3HQAc0OB9I3&#10;VXWrjedEnIq03oC27qjHjympx31un0wiTQLq4bS4shrAECZnMGVTvbD9QSnOhDInjzsyuiBXWQP0&#10;r4R18jfgnHvJr4nOknrFmJ5xzhraRtHWf3Kkpfz/yGo5S+H73hkquyhdjr3R8m2lj09svwAAAP//&#10;AwBQSwMEFAAGAAgAAAAhAFr0LFu/AAAAFQEAAAsAAABfcmVscy8ucmVsc2zPwWrDMAwG4Ptg72B0&#10;X5TuUMaI01uh19I+gLGVxCy2jGSy9e1nemrHjpL4P0nD4SetZiPRyNnCruvBUPYcYp4tXC/Htw8w&#10;Wl0ObuVMFm6kcBhfX4Yzra62kC6xqGlKVgtLreUTUf1CyWnHhXKbTCzJ1VbKjMX5LzcTvvf9HuXR&#10;gPHJNKdgQU5hB+ZyK23zHztFL6w81c5zQp6m6P9TMfB3PtPWFCczVQtB9N4U2rp2HOA44NMz4y8A&#10;AAD//wMAUEsDBBQABgAIAAAAIQCTAIESwgAAANsAAAAPAAAAZHJzL2Rvd25yZXYueG1sRE9Na8JA&#10;EL0X/A/LCL2IbhQsNbqKWGKlt6oHvY3ZMQlmZ5fsGtN/7xYKvc3jfc5i1ZlatNT4yrKC8SgBQZxb&#10;XXGh4HjIhu8gfEDWWFsmBT/kYbXsvSww1fbB39TuQyFiCPsUFZQhuFRKn5dk0I+sI47c1TYGQ4RN&#10;IXWDjxhuajlJkjdpsOLYUKKjTUn5bX83Cs4DOZ19bvnWfjmbf2QXl50GU6Ve+916DiJQF/7Ff+6d&#10;jvMn8PtLPEAunwAAAP//AwBQSwECLQAUAAYACAAAACEA2+H2y+4AAACFAQAAEwAAAAAAAAAAAAAA&#10;AAAAAAAAW0NvbnRlbnRfVHlwZXNdLnhtbFBLAQItABQABgAIAAAAIQBa9CxbvwAAABUBAAALAAAA&#10;AAAAAAAAAAAAAB8BAABfcmVscy8ucmVsc1BLAQItABQABgAIAAAAIQCTAIESwgAAANsAAAAPAAAA&#10;AAAAAAAAAAAAAAcCAABkcnMvZG93bnJldi54bWxQSwUGAAAAAAMAAwC3AAAA9gIAAAAA&#10;">
                <v:imagedata r:id="rId2" o:title=""/>
              </v:shape>
            </v:group>
          </w:pict>
        </mc:Fallback>
      </mc:AlternateContent>
    </w:r>
    <w:r w:rsidRPr="00535EFC">
      <w:rPr>
        <w:noProof/>
      </w:rPr>
      <mc:AlternateContent>
        <mc:Choice Requires="wps">
          <w:drawing>
            <wp:anchor distT="0" distB="0" distL="114300" distR="114300" simplePos="0" relativeHeight="251658240" behindDoc="0" locked="0" layoutInCell="1" allowOverlap="1" wp14:anchorId="7A7BCC1F" wp14:editId="762043C4">
              <wp:simplePos x="0" y="0"/>
              <wp:positionH relativeFrom="column">
                <wp:posOffset>-501650</wp:posOffset>
              </wp:positionH>
              <wp:positionV relativeFrom="paragraph">
                <wp:posOffset>885825</wp:posOffset>
              </wp:positionV>
              <wp:extent cx="5880735" cy="0"/>
              <wp:effectExtent l="0" t="12700" r="24765" b="12700"/>
              <wp:wrapNone/>
              <wp:docPr id="3" name="Straight Connector 3">
                <a:extLst xmlns:a="http://schemas.openxmlformats.org/drawingml/2006/main">
                  <a:ext uri="{C183D7F6-B498-43B3-948B-1728B52AA6E4}">
                    <adec:decorative xmlns:adec="http://schemas.microsoft.com/office/drawing/2017/decorative" val="1"/>
                  </a:ext>
                </a:extLst>
              </wp:docPr>
              <wp:cNvGraphicFramePr/>
              <a:graphic xmlns:a="http://schemas.openxmlformats.org/drawingml/2006/main">
                <a:graphicData uri="http://schemas.microsoft.com/office/word/2010/wordprocessingShape">
                  <wps:wsp>
                    <wps:cNvCnPr/>
                    <wps:spPr>
                      <a:xfrm>
                        <a:off x="0" y="0"/>
                        <a:ext cx="5880735" cy="0"/>
                      </a:xfrm>
                      <a:prstGeom prst="line">
                        <a:avLst/>
                      </a:prstGeom>
                      <a:ln w="25400">
                        <a:solidFill>
                          <a:srgbClr val="F26322"/>
                        </a:solidFill>
                      </a:ln>
                    </wps:spPr>
                    <wps:style>
                      <a:lnRef idx="1">
                        <a:schemeClr val="accent1"/>
                      </a:lnRef>
                      <a:fillRef idx="0">
                        <a:schemeClr val="accent1"/>
                      </a:fillRef>
                      <a:effectRef idx="0">
                        <a:schemeClr val="accent1"/>
                      </a:effectRef>
                      <a:fontRef idx="minor">
                        <a:schemeClr val="tx1"/>
                      </a:fontRef>
                    </wps:style>
                    <wps:bodyPr/>
                  </wps:wsp>
                </a:graphicData>
              </a:graphic>
              <wp14:sizeRelH relativeFrom="margin">
                <wp14:pctWidth>0</wp14:pctWidth>
              </wp14:sizeRelH>
            </wp:anchor>
          </w:drawing>
        </mc:Choice>
        <mc:Fallback xmlns:arto="http://schemas.microsoft.com/office/word/2006/arto" xmlns:a14="http://schemas.microsoft.com/office/drawing/2010/main" xmlns:pic="http://schemas.openxmlformats.org/drawingml/2006/picture" xmlns:adec="http://schemas.microsoft.com/office/drawing/2017/decorative" xmlns:a="http://schemas.openxmlformats.org/drawingml/2006/main" xmlns:w16sdtdh="http://schemas.microsoft.com/office/word/2020/wordml/sdtdatahash" xmlns:w16="http://schemas.microsoft.com/office/word/2018/wordml" xmlns:w16cex="http://schemas.microsoft.com/office/word/2018/wordml/cex">
          <w:pict w14:anchorId="410F363D">
            <v:line id="Straight Connector 3" style="position:absolute;z-index:251658240;visibility:visible;mso-wrap-style:square;mso-width-percent:0;mso-wrap-distance-left:9pt;mso-wrap-distance-top:0;mso-wrap-distance-right:9pt;mso-wrap-distance-bottom:0;mso-position-horizontal:absolute;mso-position-horizontal-relative:text;mso-position-vertical:absolute;mso-position-vertical-relative:text;mso-width-percent:0;mso-width-relative:margin" alt="&quot;&quot;" o:spid="_x0000_s1026" strokecolor="#f26322" strokeweight="2pt" from="-39.5pt,69.75pt" to="423.55pt,69.75pt" w14:anchorId="0D5BEDB2"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01iVm3wEAAA4EAAAOAAAAZHJzL2Uyb0RvYy54bWysU02P2yAUvFfqf0DcGztOs42sOHvIKr1U&#10;bdTd/gCCwUbiSw8aJ/++D+x4V2210la9YANv5s0MsL2/GE3OAoJytqHLRUmJsNy1ynYN/fF0+LCh&#10;JERmW6adFQ29ikDvd+/fbQdfi8r1TrcCCJLYUA++oX2Mvi6KwHthWFg4LyxuSgeGRZxCV7TABmQ3&#10;uqjK8q4YHLQeHBch4OrDuEl3mV9KweM3KYOIRDcUtcU8Qh5PaSx2W1Z3wHyv+CSD/YMKw5TFpjPV&#10;A4uM/AT1B5VRHFxwMi64M4WTUnGRPaCbZfmbm8eeeZG9YDjBzzGF/0fLv56PQFTb0BUllhk8oscI&#10;THV9JHtnLQbogKxSToMPNZbv7RGmWfBHSKYvEkz6oh1yydle52zFJRKOi+vNpvy0WlPCb3vFM9BD&#10;iJ+FMyT9NFQrm2yzmp2/hIjNsPRWkpa1JUNDq/XHssxlwWnVHpTWaTNAd9prIGeGR36o7lZVldQj&#10;xYsynGmLi8nT6CL/xasWY4PvQmIqqHs5dkj3Ucy0jHNh43Li1RarE0yihBk4SXsNONUnqMh39S3g&#10;GZE7OxtnsFHWwd9kx8tNshzrbwmMvlMEJ9de8/nmaPDS5eSmB5Ju9ct5hj8/490vAAAA//8DAFBL&#10;AwQUAAYACAAAACEAuPQiN94AAAALAQAADwAAAGRycy9kb3ducmV2LnhtbEyPQUvDQBCF74L/YRnB&#10;W7up2iaN2ZQgePEgWAU9TpMx2ZqdDdltG/+9Iwj1OO893nyv2EyuV0cag/VsYDFPQBHXvrHcGnh7&#10;fZxloEJEbrD3TAa+KcCmvLwoMG/8iV/ouI2tkhIOORroYhxyrUPdkcMw9wOxeJ9+dBjlHFvdjHiS&#10;ctfrmyRZaYeW5UOHAz10VH9tD87A/iMJbebtkw0r/77ktHrGfWXM9dVU3YOKNMVzGH7xBR1KYdr5&#10;AzdB9QZm6Vq2RDFu10tQksju0gWo3Z+iy0L/31D+AAAA//8DAFBLAQItABQABgAIAAAAIQC2gziS&#10;/gAAAOEBAAATAAAAAAAAAAAAAAAAAAAAAABbQ29udGVudF9UeXBlc10ueG1sUEsBAi0AFAAGAAgA&#10;AAAhADj9If/WAAAAlAEAAAsAAAAAAAAAAAAAAAAALwEAAF9yZWxzLy5yZWxzUEsBAi0AFAAGAAgA&#10;AAAhALTWJWbfAQAADgQAAA4AAAAAAAAAAAAAAAAALgIAAGRycy9lMm9Eb2MueG1sUEsBAi0AFAAG&#10;AAgAAAAhALj0IjfeAAAACwEAAA8AAAAAAAAAAAAAAAAAOQQAAGRycy9kb3ducmV2LnhtbFBLBQYA&#10;AAAABAAEAPMAAABEBQAAAAA=&#10;"/>
          </w:pict>
        </mc:Fallback>
      </mc:AlternateContent>
    </w: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p14">
  <w:abstractNum w:abstractNumId="0" w15:restartNumberingAfterBreak="0">
    <w:nsid w:val="0532092A"/>
    <w:multiLevelType w:val="hybridMultilevel"/>
    <w:tmpl w:val="928CA0E4"/>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8207194"/>
    <w:multiLevelType w:val="hybridMultilevel"/>
    <w:tmpl w:val="E0C693D2"/>
    <w:lvl w:ilvl="0" w:tplc="20FA7636">
      <w:start w:val="1"/>
      <w:numFmt w:val="bullet"/>
      <w:lvlText w:val=""/>
      <w:lvlJc w:val="left"/>
      <w:pPr>
        <w:ind w:left="1080" w:hanging="360"/>
      </w:pPr>
      <w:rPr>
        <w:rFonts w:ascii="Symbol" w:hAnsi="Symbol" w:hint="default"/>
        <w:sz w:val="24"/>
        <w:szCs w:val="24"/>
      </w:rPr>
    </w:lvl>
    <w:lvl w:ilvl="1" w:tplc="04090003">
      <w:start w:val="1"/>
      <w:numFmt w:val="bullet"/>
      <w:lvlText w:val="o"/>
      <w:lvlJc w:val="left"/>
      <w:pPr>
        <w:ind w:left="1800" w:hanging="360"/>
      </w:pPr>
      <w:rPr>
        <w:rFonts w:ascii="Courier New" w:hAnsi="Courier New" w:cs="Courier New" w:hint="default"/>
      </w:rPr>
    </w:lvl>
    <w:lvl w:ilvl="2" w:tplc="04090005">
      <w:start w:val="1"/>
      <w:numFmt w:val="bullet"/>
      <w:lvlText w:val=""/>
      <w:lvlJc w:val="left"/>
      <w:pPr>
        <w:ind w:left="2520" w:hanging="360"/>
      </w:pPr>
      <w:rPr>
        <w:rFonts w:ascii="Wingdings" w:hAnsi="Wingdings" w:hint="default"/>
      </w:rPr>
    </w:lvl>
    <w:lvl w:ilvl="3" w:tplc="108AEAAC">
      <w:start w:val="1"/>
      <w:numFmt w:val="bullet"/>
      <w:lvlText w:val=""/>
      <w:lvlJc w:val="left"/>
      <w:pPr>
        <w:ind w:left="3240" w:hanging="360"/>
      </w:pPr>
      <w:rPr>
        <w:rFonts w:ascii="Wingdings" w:hAnsi="Wingdings" w:hint="default"/>
        <w:color w:val="auto"/>
      </w:rPr>
    </w:lvl>
    <w:lvl w:ilvl="4" w:tplc="04090003">
      <w:start w:val="1"/>
      <w:numFmt w:val="bullet"/>
      <w:lvlText w:val="o"/>
      <w:lvlJc w:val="left"/>
      <w:pPr>
        <w:ind w:left="3960" w:hanging="360"/>
      </w:pPr>
      <w:rPr>
        <w:rFonts w:ascii="Courier New" w:hAnsi="Courier New" w:cs="Courier New" w:hint="default"/>
      </w:rPr>
    </w:lvl>
    <w:lvl w:ilvl="5" w:tplc="04090005">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 w15:restartNumberingAfterBreak="0">
    <w:nsid w:val="08903CBA"/>
    <w:multiLevelType w:val="hybridMultilevel"/>
    <w:tmpl w:val="C6A64CFC"/>
    <w:lvl w:ilvl="0" w:tplc="18608CF0">
      <w:start w:val="1"/>
      <w:numFmt w:val="upperRoman"/>
      <w:lvlText w:val="%1."/>
      <w:lvlJc w:val="left"/>
      <w:pPr>
        <w:ind w:left="360" w:hanging="360"/>
      </w:pPr>
      <w:rPr>
        <w:rFonts w:hint="default"/>
        <w:b/>
        <w:bCs/>
      </w:rPr>
    </w:lvl>
    <w:lvl w:ilvl="1" w:tplc="04090001">
      <w:start w:val="1"/>
      <w:numFmt w:val="bullet"/>
      <w:lvlText w:val=""/>
      <w:lvlJc w:val="left"/>
      <w:pPr>
        <w:ind w:left="1080" w:hanging="360"/>
      </w:pPr>
      <w:rPr>
        <w:rFonts w:ascii="Symbol" w:hAnsi="Symbol" w:hint="default"/>
      </w:rPr>
    </w:lvl>
    <w:lvl w:ilvl="2" w:tplc="04090003">
      <w:start w:val="1"/>
      <w:numFmt w:val="bullet"/>
      <w:lvlText w:val="o"/>
      <w:lvlJc w:val="left"/>
      <w:pPr>
        <w:ind w:left="1800" w:hanging="360"/>
      </w:pPr>
      <w:rPr>
        <w:rFonts w:ascii="Courier New" w:hAnsi="Courier New" w:cs="Courier New" w:hint="default"/>
      </w:rPr>
    </w:lvl>
    <w:lvl w:ilvl="3" w:tplc="ABA44D3A">
      <w:numFmt w:val="bullet"/>
      <w:lvlText w:val="-"/>
      <w:lvlJc w:val="left"/>
      <w:pPr>
        <w:ind w:left="2520" w:hanging="360"/>
      </w:pPr>
      <w:rPr>
        <w:rFonts w:ascii="Arial" w:eastAsiaTheme="minorHAnsi" w:hAnsi="Arial" w:cs="Arial" w:hint="default"/>
      </w:rPr>
    </w:lvl>
    <w:lvl w:ilvl="4" w:tplc="04090003">
      <w:start w:val="1"/>
      <w:numFmt w:val="bullet"/>
      <w:lvlText w:val="o"/>
      <w:lvlJc w:val="left"/>
      <w:pPr>
        <w:ind w:left="3240" w:hanging="360"/>
      </w:pPr>
      <w:rPr>
        <w:rFonts w:ascii="Courier New" w:hAnsi="Courier New" w:cs="Courier New" w:hint="default"/>
      </w:rPr>
    </w:lvl>
    <w:lvl w:ilvl="5" w:tplc="04090005" w:tentative="1">
      <w:start w:val="1"/>
      <w:numFmt w:val="bullet"/>
      <w:lvlText w:val=""/>
      <w:lvlJc w:val="left"/>
      <w:pPr>
        <w:ind w:left="3960" w:hanging="360"/>
      </w:pPr>
      <w:rPr>
        <w:rFonts w:ascii="Wingdings" w:hAnsi="Wingdings" w:hint="default"/>
      </w:rPr>
    </w:lvl>
    <w:lvl w:ilvl="6" w:tplc="04090001" w:tentative="1">
      <w:start w:val="1"/>
      <w:numFmt w:val="bullet"/>
      <w:lvlText w:val=""/>
      <w:lvlJc w:val="left"/>
      <w:pPr>
        <w:ind w:left="4680" w:hanging="360"/>
      </w:pPr>
      <w:rPr>
        <w:rFonts w:ascii="Symbol" w:hAnsi="Symbol" w:hint="default"/>
      </w:rPr>
    </w:lvl>
    <w:lvl w:ilvl="7" w:tplc="04090003" w:tentative="1">
      <w:start w:val="1"/>
      <w:numFmt w:val="bullet"/>
      <w:lvlText w:val="o"/>
      <w:lvlJc w:val="left"/>
      <w:pPr>
        <w:ind w:left="5400" w:hanging="360"/>
      </w:pPr>
      <w:rPr>
        <w:rFonts w:ascii="Courier New" w:hAnsi="Courier New" w:cs="Courier New" w:hint="default"/>
      </w:rPr>
    </w:lvl>
    <w:lvl w:ilvl="8" w:tplc="04090005" w:tentative="1">
      <w:start w:val="1"/>
      <w:numFmt w:val="bullet"/>
      <w:lvlText w:val=""/>
      <w:lvlJc w:val="left"/>
      <w:pPr>
        <w:ind w:left="6120" w:hanging="360"/>
      </w:pPr>
      <w:rPr>
        <w:rFonts w:ascii="Wingdings" w:hAnsi="Wingdings" w:hint="default"/>
      </w:rPr>
    </w:lvl>
  </w:abstractNum>
  <w:abstractNum w:abstractNumId="3" w15:restartNumberingAfterBreak="0">
    <w:nsid w:val="0C124AA0"/>
    <w:multiLevelType w:val="hybridMultilevel"/>
    <w:tmpl w:val="085AA2DA"/>
    <w:lvl w:ilvl="0" w:tplc="370643A6">
      <w:start w:val="1"/>
      <w:numFmt w:val="bullet"/>
      <w:lvlText w:val=""/>
      <w:lvlJc w:val="left"/>
      <w:pPr>
        <w:ind w:left="1440" w:hanging="360"/>
      </w:pPr>
      <w:rPr>
        <w:rFonts w:ascii="Symbol" w:hAnsi="Symbol" w:hint="default"/>
        <w:sz w:val="24"/>
        <w:szCs w:val="24"/>
      </w:rPr>
    </w:lvl>
    <w:lvl w:ilvl="1" w:tplc="04090003">
      <w:start w:val="1"/>
      <w:numFmt w:val="bullet"/>
      <w:lvlText w:val="o"/>
      <w:lvlJc w:val="left"/>
      <w:pPr>
        <w:ind w:left="2160" w:hanging="360"/>
      </w:pPr>
      <w:rPr>
        <w:rFonts w:ascii="Courier New" w:hAnsi="Courier New" w:cs="Courier New" w:hint="default"/>
      </w:rPr>
    </w:lvl>
    <w:lvl w:ilvl="2" w:tplc="04090005">
      <w:start w:val="1"/>
      <w:numFmt w:val="bullet"/>
      <w:lvlText w:val=""/>
      <w:lvlJc w:val="left"/>
      <w:pPr>
        <w:ind w:left="2880" w:hanging="360"/>
      </w:pPr>
      <w:rPr>
        <w:rFonts w:ascii="Wingdings" w:hAnsi="Wingdings" w:hint="default"/>
      </w:rPr>
    </w:lvl>
    <w:lvl w:ilvl="3" w:tplc="04090001">
      <w:start w:val="1"/>
      <w:numFmt w:val="bullet"/>
      <w:lvlText w:val=""/>
      <w:lvlJc w:val="left"/>
      <w:pPr>
        <w:ind w:left="3600" w:hanging="360"/>
      </w:pPr>
      <w:rPr>
        <w:rFonts w:ascii="Symbol" w:hAnsi="Symbol" w:hint="default"/>
      </w:rPr>
    </w:lvl>
    <w:lvl w:ilvl="4" w:tplc="04090003">
      <w:start w:val="1"/>
      <w:numFmt w:val="bullet"/>
      <w:lvlText w:val="o"/>
      <w:lvlJc w:val="left"/>
      <w:pPr>
        <w:ind w:left="4320" w:hanging="360"/>
      </w:pPr>
      <w:rPr>
        <w:rFonts w:ascii="Courier New" w:hAnsi="Courier New" w:cs="Courier New" w:hint="default"/>
      </w:rPr>
    </w:lvl>
    <w:lvl w:ilvl="5" w:tplc="04090005" w:tentative="1">
      <w:start w:val="1"/>
      <w:numFmt w:val="bullet"/>
      <w:lvlText w:val=""/>
      <w:lvlJc w:val="left"/>
      <w:pPr>
        <w:ind w:left="5040" w:hanging="360"/>
      </w:pPr>
      <w:rPr>
        <w:rFonts w:ascii="Wingdings" w:hAnsi="Wingdings" w:hint="default"/>
      </w:rPr>
    </w:lvl>
    <w:lvl w:ilvl="6" w:tplc="04090001" w:tentative="1">
      <w:start w:val="1"/>
      <w:numFmt w:val="bullet"/>
      <w:lvlText w:val=""/>
      <w:lvlJc w:val="left"/>
      <w:pPr>
        <w:ind w:left="5760" w:hanging="360"/>
      </w:pPr>
      <w:rPr>
        <w:rFonts w:ascii="Symbol" w:hAnsi="Symbol" w:hint="default"/>
      </w:rPr>
    </w:lvl>
    <w:lvl w:ilvl="7" w:tplc="04090003" w:tentative="1">
      <w:start w:val="1"/>
      <w:numFmt w:val="bullet"/>
      <w:lvlText w:val="o"/>
      <w:lvlJc w:val="left"/>
      <w:pPr>
        <w:ind w:left="6480" w:hanging="360"/>
      </w:pPr>
      <w:rPr>
        <w:rFonts w:ascii="Courier New" w:hAnsi="Courier New" w:cs="Courier New" w:hint="default"/>
      </w:rPr>
    </w:lvl>
    <w:lvl w:ilvl="8" w:tplc="04090005" w:tentative="1">
      <w:start w:val="1"/>
      <w:numFmt w:val="bullet"/>
      <w:lvlText w:val=""/>
      <w:lvlJc w:val="left"/>
      <w:pPr>
        <w:ind w:left="7200" w:hanging="360"/>
      </w:pPr>
      <w:rPr>
        <w:rFonts w:ascii="Wingdings" w:hAnsi="Wingdings" w:hint="default"/>
      </w:rPr>
    </w:lvl>
  </w:abstractNum>
  <w:abstractNum w:abstractNumId="4" w15:restartNumberingAfterBreak="0">
    <w:nsid w:val="15076B00"/>
    <w:multiLevelType w:val="hybridMultilevel"/>
    <w:tmpl w:val="67B88FA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2F0F11E3"/>
    <w:multiLevelType w:val="hybridMultilevel"/>
    <w:tmpl w:val="E8C6A0C0"/>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6" w15:restartNumberingAfterBreak="0">
    <w:nsid w:val="47A11C31"/>
    <w:multiLevelType w:val="hybridMultilevel"/>
    <w:tmpl w:val="D7404B36"/>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56E84027"/>
    <w:multiLevelType w:val="hybridMultilevel"/>
    <w:tmpl w:val="79FAF0D2"/>
    <w:lvl w:ilvl="0" w:tplc="B1E89EB0">
      <w:start w:val="1"/>
      <w:numFmt w:val="bullet"/>
      <w:lvlText w:val=""/>
      <w:lvlJc w:val="left"/>
      <w:pPr>
        <w:ind w:left="720" w:hanging="360"/>
      </w:pPr>
      <w:rPr>
        <w:rFonts w:ascii="Symbol" w:hAnsi="Symbol" w:hint="default"/>
        <w:sz w:val="24"/>
        <w:szCs w:val="24"/>
      </w:rPr>
    </w:lvl>
    <w:lvl w:ilvl="1" w:tplc="C1C2C1A2">
      <w:start w:val="1"/>
      <w:numFmt w:val="bullet"/>
      <w:lvlText w:val="o"/>
      <w:lvlJc w:val="left"/>
      <w:pPr>
        <w:ind w:left="1440" w:hanging="360"/>
      </w:pPr>
      <w:rPr>
        <w:rFonts w:ascii="Courier New" w:hAnsi="Courier New" w:cs="Courier New" w:hint="default"/>
        <w:sz w:val="24"/>
        <w:szCs w:val="24"/>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num w:numId="1">
    <w:abstractNumId w:val="1"/>
  </w:num>
  <w:num w:numId="2">
    <w:abstractNumId w:val="5"/>
  </w:num>
  <w:num w:numId="3">
    <w:abstractNumId w:val="3"/>
  </w:num>
  <w:num w:numId="4">
    <w:abstractNumId w:val="6"/>
  </w:num>
  <w:num w:numId="5">
    <w:abstractNumId w:val="2"/>
  </w:num>
  <w:num w:numId="6">
    <w:abstractNumId w:val="7"/>
  </w:num>
  <w:num w:numId="7">
    <w:abstractNumId w:val="0"/>
  </w:num>
  <w:num w:numId="8">
    <w:abstractNumId w:val="4"/>
  </w:num>
  <w:numIdMacAtCleanup w:val="8"/>
</w:numbering>
</file>

<file path=word/people.xml><?xml version="1.0" encoding="utf-8"?>
<w15:peopl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p14">
  <w15:person w15:author="Vines, Monica (HHS/ASPA)">
    <w15:presenceInfo w15:providerId="AD" w15:userId="S::Monica.Vines@hhs.gov::bbf181da-952a-49c9-806c-84856cc3fc2e"/>
  </w15:person>
</w15:people>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xmlns:sl="http://schemas.openxmlformats.org/schemaLibrary/2006/main" mc:Ignorable="w14 w15 w16se w16cid">
  <w:zoom w:percent="100"/>
  <w:proofState w:spelling="clean" w:grammar="clean"/>
  <w:stylePaneFormatFilter w:val="3F21" w:allStyles="1" w:customStyles="0" w:latentStyles="0" w:stylesInUse="0" w:headingStyles="1" w:numberingStyles="0" w:tableStyles="0" w:directFormattingOnRuns="1" w:directFormattingOnParagraphs="1" w:directFormattingOnNumbering="1" w:directFormattingOnTables="1" w:clearFormatting="1" w:top3HeadingStyles="1" w:visibleStyles="0" w:alternateStyleNames="0"/>
  <w:trackRevisions/>
  <w:documentProtection w:edit="readOnly" w:enforcement="0"/>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0"/>
  </w:compat>
  <w:rsids>
    <w:rsidRoot w:val="00216EA6"/>
    <w:rsid w:val="0000036D"/>
    <w:rsid w:val="00001949"/>
    <w:rsid w:val="00001CE2"/>
    <w:rsid w:val="00002862"/>
    <w:rsid w:val="00002E99"/>
    <w:rsid w:val="0000325C"/>
    <w:rsid w:val="00005258"/>
    <w:rsid w:val="00005A23"/>
    <w:rsid w:val="000071D5"/>
    <w:rsid w:val="00007376"/>
    <w:rsid w:val="00007443"/>
    <w:rsid w:val="00010634"/>
    <w:rsid w:val="00010CC6"/>
    <w:rsid w:val="00010E02"/>
    <w:rsid w:val="00011A8A"/>
    <w:rsid w:val="000126DE"/>
    <w:rsid w:val="000127A8"/>
    <w:rsid w:val="0001313E"/>
    <w:rsid w:val="0001330A"/>
    <w:rsid w:val="000133B0"/>
    <w:rsid w:val="00013E11"/>
    <w:rsid w:val="000140E9"/>
    <w:rsid w:val="000145A8"/>
    <w:rsid w:val="00016D24"/>
    <w:rsid w:val="00016F42"/>
    <w:rsid w:val="00017B7B"/>
    <w:rsid w:val="00017C45"/>
    <w:rsid w:val="0002096C"/>
    <w:rsid w:val="00020D3B"/>
    <w:rsid w:val="000218F3"/>
    <w:rsid w:val="0002258B"/>
    <w:rsid w:val="000237DA"/>
    <w:rsid w:val="00025008"/>
    <w:rsid w:val="00025A74"/>
    <w:rsid w:val="000260B0"/>
    <w:rsid w:val="00026203"/>
    <w:rsid w:val="00026B6C"/>
    <w:rsid w:val="0002752A"/>
    <w:rsid w:val="00027C68"/>
    <w:rsid w:val="0003037B"/>
    <w:rsid w:val="00031A19"/>
    <w:rsid w:val="00031DED"/>
    <w:rsid w:val="000320CD"/>
    <w:rsid w:val="00032886"/>
    <w:rsid w:val="00033776"/>
    <w:rsid w:val="0003512D"/>
    <w:rsid w:val="00035716"/>
    <w:rsid w:val="00037E0B"/>
    <w:rsid w:val="00041E7C"/>
    <w:rsid w:val="000424FE"/>
    <w:rsid w:val="00043320"/>
    <w:rsid w:val="00044734"/>
    <w:rsid w:val="00047000"/>
    <w:rsid w:val="000479EC"/>
    <w:rsid w:val="00050D8E"/>
    <w:rsid w:val="000513FC"/>
    <w:rsid w:val="00051733"/>
    <w:rsid w:val="00053708"/>
    <w:rsid w:val="00053A7F"/>
    <w:rsid w:val="000546B8"/>
    <w:rsid w:val="00054B71"/>
    <w:rsid w:val="00054D92"/>
    <w:rsid w:val="00055349"/>
    <w:rsid w:val="00055FB3"/>
    <w:rsid w:val="00056D98"/>
    <w:rsid w:val="00057307"/>
    <w:rsid w:val="00057ACF"/>
    <w:rsid w:val="00060423"/>
    <w:rsid w:val="000611E2"/>
    <w:rsid w:val="00062346"/>
    <w:rsid w:val="000638DE"/>
    <w:rsid w:val="00063C0B"/>
    <w:rsid w:val="00064AC1"/>
    <w:rsid w:val="00064CAC"/>
    <w:rsid w:val="00064DEF"/>
    <w:rsid w:val="00065547"/>
    <w:rsid w:val="00065BF1"/>
    <w:rsid w:val="00065E13"/>
    <w:rsid w:val="00066E9A"/>
    <w:rsid w:val="000679DD"/>
    <w:rsid w:val="0007176E"/>
    <w:rsid w:val="00072BB9"/>
    <w:rsid w:val="00072E89"/>
    <w:rsid w:val="00072EE1"/>
    <w:rsid w:val="0007370A"/>
    <w:rsid w:val="0007425D"/>
    <w:rsid w:val="0007458E"/>
    <w:rsid w:val="00075854"/>
    <w:rsid w:val="0008026C"/>
    <w:rsid w:val="00080D5C"/>
    <w:rsid w:val="00081D4A"/>
    <w:rsid w:val="000828FB"/>
    <w:rsid w:val="000834AF"/>
    <w:rsid w:val="00083B45"/>
    <w:rsid w:val="00085033"/>
    <w:rsid w:val="00086358"/>
    <w:rsid w:val="000865F2"/>
    <w:rsid w:val="0008679E"/>
    <w:rsid w:val="000871A5"/>
    <w:rsid w:val="00091AF0"/>
    <w:rsid w:val="00091F42"/>
    <w:rsid w:val="00093486"/>
    <w:rsid w:val="00096EAC"/>
    <w:rsid w:val="00099ABC"/>
    <w:rsid w:val="000A0A22"/>
    <w:rsid w:val="000A3542"/>
    <w:rsid w:val="000A4C65"/>
    <w:rsid w:val="000A514A"/>
    <w:rsid w:val="000A73AB"/>
    <w:rsid w:val="000B230E"/>
    <w:rsid w:val="000B29B3"/>
    <w:rsid w:val="000B2E7F"/>
    <w:rsid w:val="000B365C"/>
    <w:rsid w:val="000B41FA"/>
    <w:rsid w:val="000B6E23"/>
    <w:rsid w:val="000C0329"/>
    <w:rsid w:val="000C0B80"/>
    <w:rsid w:val="000C1396"/>
    <w:rsid w:val="000C2027"/>
    <w:rsid w:val="000C375C"/>
    <w:rsid w:val="000C40BD"/>
    <w:rsid w:val="000C40C3"/>
    <w:rsid w:val="000C70FB"/>
    <w:rsid w:val="000D0726"/>
    <w:rsid w:val="000D0B5A"/>
    <w:rsid w:val="000D3F00"/>
    <w:rsid w:val="000D4AFD"/>
    <w:rsid w:val="000D4C80"/>
    <w:rsid w:val="000D4FF1"/>
    <w:rsid w:val="000D5F1F"/>
    <w:rsid w:val="000D5F86"/>
    <w:rsid w:val="000D748D"/>
    <w:rsid w:val="000D7B28"/>
    <w:rsid w:val="000E09FB"/>
    <w:rsid w:val="000E0FDB"/>
    <w:rsid w:val="000E27A7"/>
    <w:rsid w:val="000E2AC4"/>
    <w:rsid w:val="000E2C2B"/>
    <w:rsid w:val="000E3A36"/>
    <w:rsid w:val="000E3B2B"/>
    <w:rsid w:val="000E43C5"/>
    <w:rsid w:val="000E45AA"/>
    <w:rsid w:val="000E5E69"/>
    <w:rsid w:val="000E641E"/>
    <w:rsid w:val="000F005F"/>
    <w:rsid w:val="000F244B"/>
    <w:rsid w:val="000F29F0"/>
    <w:rsid w:val="000F2FAF"/>
    <w:rsid w:val="000F3B8B"/>
    <w:rsid w:val="000F4B64"/>
    <w:rsid w:val="000F4D3B"/>
    <w:rsid w:val="000F507A"/>
    <w:rsid w:val="000F67C1"/>
    <w:rsid w:val="000F6FD7"/>
    <w:rsid w:val="000F7240"/>
    <w:rsid w:val="00102B0A"/>
    <w:rsid w:val="001032CE"/>
    <w:rsid w:val="001038F8"/>
    <w:rsid w:val="00103A3F"/>
    <w:rsid w:val="00103D36"/>
    <w:rsid w:val="001040AE"/>
    <w:rsid w:val="00104632"/>
    <w:rsid w:val="00104A44"/>
    <w:rsid w:val="00104D91"/>
    <w:rsid w:val="0010648F"/>
    <w:rsid w:val="00107064"/>
    <w:rsid w:val="00107ECA"/>
    <w:rsid w:val="00107FC8"/>
    <w:rsid w:val="00110251"/>
    <w:rsid w:val="00111B42"/>
    <w:rsid w:val="00111D4A"/>
    <w:rsid w:val="00112BEF"/>
    <w:rsid w:val="00113296"/>
    <w:rsid w:val="0011350D"/>
    <w:rsid w:val="00113C37"/>
    <w:rsid w:val="00113C83"/>
    <w:rsid w:val="00113ED7"/>
    <w:rsid w:val="001143AD"/>
    <w:rsid w:val="00114769"/>
    <w:rsid w:val="00114ACB"/>
    <w:rsid w:val="001157BD"/>
    <w:rsid w:val="00117203"/>
    <w:rsid w:val="0012073E"/>
    <w:rsid w:val="00120F9C"/>
    <w:rsid w:val="001217D0"/>
    <w:rsid w:val="001231A4"/>
    <w:rsid w:val="00123F0A"/>
    <w:rsid w:val="00124271"/>
    <w:rsid w:val="0012481B"/>
    <w:rsid w:val="001252B0"/>
    <w:rsid w:val="00125FC0"/>
    <w:rsid w:val="001269EA"/>
    <w:rsid w:val="0012708A"/>
    <w:rsid w:val="001273B1"/>
    <w:rsid w:val="001276A8"/>
    <w:rsid w:val="001304F6"/>
    <w:rsid w:val="00131226"/>
    <w:rsid w:val="001315F3"/>
    <w:rsid w:val="001320E0"/>
    <w:rsid w:val="001340C2"/>
    <w:rsid w:val="00134626"/>
    <w:rsid w:val="001346E4"/>
    <w:rsid w:val="00135B58"/>
    <w:rsid w:val="00137F3D"/>
    <w:rsid w:val="001422C0"/>
    <w:rsid w:val="00142468"/>
    <w:rsid w:val="001427E8"/>
    <w:rsid w:val="00142DAC"/>
    <w:rsid w:val="00143DA8"/>
    <w:rsid w:val="0014497F"/>
    <w:rsid w:val="00144E0D"/>
    <w:rsid w:val="00144F0B"/>
    <w:rsid w:val="00150F8E"/>
    <w:rsid w:val="001528DA"/>
    <w:rsid w:val="00152A8E"/>
    <w:rsid w:val="00152B2B"/>
    <w:rsid w:val="00152E29"/>
    <w:rsid w:val="001541EB"/>
    <w:rsid w:val="0015452C"/>
    <w:rsid w:val="00154F7C"/>
    <w:rsid w:val="00155B1C"/>
    <w:rsid w:val="0015601B"/>
    <w:rsid w:val="00160C9C"/>
    <w:rsid w:val="00161357"/>
    <w:rsid w:val="00162DAB"/>
    <w:rsid w:val="00163128"/>
    <w:rsid w:val="00163677"/>
    <w:rsid w:val="00163C5A"/>
    <w:rsid w:val="00164371"/>
    <w:rsid w:val="00164950"/>
    <w:rsid w:val="00165633"/>
    <w:rsid w:val="00165FC0"/>
    <w:rsid w:val="0016643C"/>
    <w:rsid w:val="00170B6A"/>
    <w:rsid w:val="00171392"/>
    <w:rsid w:val="0017165E"/>
    <w:rsid w:val="001718D1"/>
    <w:rsid w:val="001719D3"/>
    <w:rsid w:val="00172DCB"/>
    <w:rsid w:val="00174B75"/>
    <w:rsid w:val="0017599C"/>
    <w:rsid w:val="00175B8B"/>
    <w:rsid w:val="0017658E"/>
    <w:rsid w:val="00176621"/>
    <w:rsid w:val="0017797C"/>
    <w:rsid w:val="00180934"/>
    <w:rsid w:val="00181C0A"/>
    <w:rsid w:val="00182F01"/>
    <w:rsid w:val="00184D3B"/>
    <w:rsid w:val="0018556A"/>
    <w:rsid w:val="001865E4"/>
    <w:rsid w:val="00190624"/>
    <w:rsid w:val="00191CD2"/>
    <w:rsid w:val="00191E05"/>
    <w:rsid w:val="00191E78"/>
    <w:rsid w:val="00192088"/>
    <w:rsid w:val="00192B8A"/>
    <w:rsid w:val="00192BB8"/>
    <w:rsid w:val="00195EE1"/>
    <w:rsid w:val="001A0352"/>
    <w:rsid w:val="001A0A0A"/>
    <w:rsid w:val="001A3A92"/>
    <w:rsid w:val="001A715E"/>
    <w:rsid w:val="001A7271"/>
    <w:rsid w:val="001A78D4"/>
    <w:rsid w:val="001A7D23"/>
    <w:rsid w:val="001B00AE"/>
    <w:rsid w:val="001B02CF"/>
    <w:rsid w:val="001B0434"/>
    <w:rsid w:val="001B08C4"/>
    <w:rsid w:val="001B181C"/>
    <w:rsid w:val="001B1FF1"/>
    <w:rsid w:val="001B2ED6"/>
    <w:rsid w:val="001B4847"/>
    <w:rsid w:val="001B4D2E"/>
    <w:rsid w:val="001B4DB0"/>
    <w:rsid w:val="001B57C8"/>
    <w:rsid w:val="001B6DFD"/>
    <w:rsid w:val="001C0E1C"/>
    <w:rsid w:val="001C35D6"/>
    <w:rsid w:val="001C412F"/>
    <w:rsid w:val="001C5002"/>
    <w:rsid w:val="001C5EC8"/>
    <w:rsid w:val="001C5F7A"/>
    <w:rsid w:val="001C6086"/>
    <w:rsid w:val="001C715B"/>
    <w:rsid w:val="001D0707"/>
    <w:rsid w:val="001D2B45"/>
    <w:rsid w:val="001D3CB3"/>
    <w:rsid w:val="001D5259"/>
    <w:rsid w:val="001D5922"/>
    <w:rsid w:val="001D5D9B"/>
    <w:rsid w:val="001D6782"/>
    <w:rsid w:val="001D6BD5"/>
    <w:rsid w:val="001D7219"/>
    <w:rsid w:val="001D7686"/>
    <w:rsid w:val="001D7DB0"/>
    <w:rsid w:val="001D7ECB"/>
    <w:rsid w:val="001E0CEB"/>
    <w:rsid w:val="001E0E31"/>
    <w:rsid w:val="001E1100"/>
    <w:rsid w:val="001E12F9"/>
    <w:rsid w:val="001E230E"/>
    <w:rsid w:val="001E238A"/>
    <w:rsid w:val="001E252E"/>
    <w:rsid w:val="001E2A57"/>
    <w:rsid w:val="001E2D94"/>
    <w:rsid w:val="001E4CC1"/>
    <w:rsid w:val="001E4F55"/>
    <w:rsid w:val="001E6CA9"/>
    <w:rsid w:val="001F0A6F"/>
    <w:rsid w:val="001F0FD6"/>
    <w:rsid w:val="001F160D"/>
    <w:rsid w:val="001F1EA8"/>
    <w:rsid w:val="001F206B"/>
    <w:rsid w:val="001F323D"/>
    <w:rsid w:val="001F5990"/>
    <w:rsid w:val="001F5992"/>
    <w:rsid w:val="00200206"/>
    <w:rsid w:val="00200CBE"/>
    <w:rsid w:val="002016D2"/>
    <w:rsid w:val="002019B5"/>
    <w:rsid w:val="00201BA2"/>
    <w:rsid w:val="002025CA"/>
    <w:rsid w:val="00202667"/>
    <w:rsid w:val="002057DA"/>
    <w:rsid w:val="00205A70"/>
    <w:rsid w:val="00207292"/>
    <w:rsid w:val="00207AFB"/>
    <w:rsid w:val="0021095A"/>
    <w:rsid w:val="00211780"/>
    <w:rsid w:val="00212AEE"/>
    <w:rsid w:val="00216757"/>
    <w:rsid w:val="00216EA6"/>
    <w:rsid w:val="0021784D"/>
    <w:rsid w:val="002202FB"/>
    <w:rsid w:val="00220A19"/>
    <w:rsid w:val="0022513F"/>
    <w:rsid w:val="00225493"/>
    <w:rsid w:val="0022652C"/>
    <w:rsid w:val="0022710E"/>
    <w:rsid w:val="00227942"/>
    <w:rsid w:val="00227FF1"/>
    <w:rsid w:val="00230466"/>
    <w:rsid w:val="00230AC9"/>
    <w:rsid w:val="00230E85"/>
    <w:rsid w:val="00233798"/>
    <w:rsid w:val="00233AC6"/>
    <w:rsid w:val="00236163"/>
    <w:rsid w:val="002366FC"/>
    <w:rsid w:val="0023681D"/>
    <w:rsid w:val="002405FB"/>
    <w:rsid w:val="00240C14"/>
    <w:rsid w:val="00240E1C"/>
    <w:rsid w:val="00242071"/>
    <w:rsid w:val="002421C9"/>
    <w:rsid w:val="00243A43"/>
    <w:rsid w:val="00243E39"/>
    <w:rsid w:val="00244079"/>
    <w:rsid w:val="00244177"/>
    <w:rsid w:val="00244620"/>
    <w:rsid w:val="00244667"/>
    <w:rsid w:val="002448AD"/>
    <w:rsid w:val="00244ADD"/>
    <w:rsid w:val="00245B56"/>
    <w:rsid w:val="0024636C"/>
    <w:rsid w:val="0024670C"/>
    <w:rsid w:val="00246D61"/>
    <w:rsid w:val="00246FF6"/>
    <w:rsid w:val="002476C3"/>
    <w:rsid w:val="002506A8"/>
    <w:rsid w:val="00252994"/>
    <w:rsid w:val="00254438"/>
    <w:rsid w:val="00254DD0"/>
    <w:rsid w:val="0025512E"/>
    <w:rsid w:val="0025551B"/>
    <w:rsid w:val="00255F42"/>
    <w:rsid w:val="00256590"/>
    <w:rsid w:val="00257226"/>
    <w:rsid w:val="00257610"/>
    <w:rsid w:val="00260EBD"/>
    <w:rsid w:val="00261185"/>
    <w:rsid w:val="002617C9"/>
    <w:rsid w:val="00262B67"/>
    <w:rsid w:val="002640AE"/>
    <w:rsid w:val="00264246"/>
    <w:rsid w:val="00265C9C"/>
    <w:rsid w:val="00266CED"/>
    <w:rsid w:val="00266FD8"/>
    <w:rsid w:val="00266FF6"/>
    <w:rsid w:val="00267B2A"/>
    <w:rsid w:val="002702D5"/>
    <w:rsid w:val="00271115"/>
    <w:rsid w:val="00271B3D"/>
    <w:rsid w:val="0027224D"/>
    <w:rsid w:val="00272A4B"/>
    <w:rsid w:val="00273764"/>
    <w:rsid w:val="00275FAB"/>
    <w:rsid w:val="0028072A"/>
    <w:rsid w:val="00280870"/>
    <w:rsid w:val="00280D7D"/>
    <w:rsid w:val="002835E0"/>
    <w:rsid w:val="002837EF"/>
    <w:rsid w:val="002850D8"/>
    <w:rsid w:val="00286897"/>
    <w:rsid w:val="00287AA4"/>
    <w:rsid w:val="002911B9"/>
    <w:rsid w:val="002916A3"/>
    <w:rsid w:val="00293F3A"/>
    <w:rsid w:val="00294A5B"/>
    <w:rsid w:val="00295F98"/>
    <w:rsid w:val="0029656A"/>
    <w:rsid w:val="00297457"/>
    <w:rsid w:val="002A1019"/>
    <w:rsid w:val="002A2672"/>
    <w:rsid w:val="002A312A"/>
    <w:rsid w:val="002A3B51"/>
    <w:rsid w:val="002A5131"/>
    <w:rsid w:val="002A5C85"/>
    <w:rsid w:val="002A6BD1"/>
    <w:rsid w:val="002B0883"/>
    <w:rsid w:val="002B1775"/>
    <w:rsid w:val="002B1937"/>
    <w:rsid w:val="002B200A"/>
    <w:rsid w:val="002B2088"/>
    <w:rsid w:val="002B5610"/>
    <w:rsid w:val="002B6247"/>
    <w:rsid w:val="002B7B2C"/>
    <w:rsid w:val="002C0468"/>
    <w:rsid w:val="002C1004"/>
    <w:rsid w:val="002C2760"/>
    <w:rsid w:val="002C2BF3"/>
    <w:rsid w:val="002C3048"/>
    <w:rsid w:val="002C3649"/>
    <w:rsid w:val="002C484B"/>
    <w:rsid w:val="002C50D7"/>
    <w:rsid w:val="002C5561"/>
    <w:rsid w:val="002C5D9D"/>
    <w:rsid w:val="002C6105"/>
    <w:rsid w:val="002C7C0D"/>
    <w:rsid w:val="002D2910"/>
    <w:rsid w:val="002D3FE5"/>
    <w:rsid w:val="002D4763"/>
    <w:rsid w:val="002D552B"/>
    <w:rsid w:val="002D555E"/>
    <w:rsid w:val="002D5D36"/>
    <w:rsid w:val="002D6B68"/>
    <w:rsid w:val="002D757F"/>
    <w:rsid w:val="002E05F1"/>
    <w:rsid w:val="002E0AAE"/>
    <w:rsid w:val="002E0EF4"/>
    <w:rsid w:val="002E17BD"/>
    <w:rsid w:val="002E2635"/>
    <w:rsid w:val="002E2E66"/>
    <w:rsid w:val="002E3269"/>
    <w:rsid w:val="002E340F"/>
    <w:rsid w:val="002E451F"/>
    <w:rsid w:val="002E4908"/>
    <w:rsid w:val="002E55AA"/>
    <w:rsid w:val="002E5919"/>
    <w:rsid w:val="002E67F5"/>
    <w:rsid w:val="002E6A8D"/>
    <w:rsid w:val="002E6FAC"/>
    <w:rsid w:val="002E753E"/>
    <w:rsid w:val="002E7701"/>
    <w:rsid w:val="002F1A23"/>
    <w:rsid w:val="002F253A"/>
    <w:rsid w:val="002F298F"/>
    <w:rsid w:val="002F32DA"/>
    <w:rsid w:val="002F414C"/>
    <w:rsid w:val="002F525F"/>
    <w:rsid w:val="002F5780"/>
    <w:rsid w:val="002F5A2A"/>
    <w:rsid w:val="002F6CF8"/>
    <w:rsid w:val="002F6E70"/>
    <w:rsid w:val="002F741D"/>
    <w:rsid w:val="0030308C"/>
    <w:rsid w:val="0030319C"/>
    <w:rsid w:val="0030442B"/>
    <w:rsid w:val="003050F9"/>
    <w:rsid w:val="00307927"/>
    <w:rsid w:val="00307BDE"/>
    <w:rsid w:val="00311608"/>
    <w:rsid w:val="003126E5"/>
    <w:rsid w:val="00312ACD"/>
    <w:rsid w:val="0031368E"/>
    <w:rsid w:val="00314281"/>
    <w:rsid w:val="00314934"/>
    <w:rsid w:val="00314B24"/>
    <w:rsid w:val="003156CB"/>
    <w:rsid w:val="00315FAD"/>
    <w:rsid w:val="003160DF"/>
    <w:rsid w:val="003163DA"/>
    <w:rsid w:val="00317CDB"/>
    <w:rsid w:val="00320340"/>
    <w:rsid w:val="00320583"/>
    <w:rsid w:val="00323EDA"/>
    <w:rsid w:val="00324756"/>
    <w:rsid w:val="00324B3E"/>
    <w:rsid w:val="00326917"/>
    <w:rsid w:val="0033149B"/>
    <w:rsid w:val="00331F51"/>
    <w:rsid w:val="003323EB"/>
    <w:rsid w:val="0033250F"/>
    <w:rsid w:val="003326A5"/>
    <w:rsid w:val="00334137"/>
    <w:rsid w:val="00335044"/>
    <w:rsid w:val="0033593F"/>
    <w:rsid w:val="003360B4"/>
    <w:rsid w:val="0033614A"/>
    <w:rsid w:val="003361BC"/>
    <w:rsid w:val="003369EA"/>
    <w:rsid w:val="00340894"/>
    <w:rsid w:val="00340BD4"/>
    <w:rsid w:val="00341483"/>
    <w:rsid w:val="0034278D"/>
    <w:rsid w:val="003427DB"/>
    <w:rsid w:val="00343CB5"/>
    <w:rsid w:val="003446D3"/>
    <w:rsid w:val="00345A8D"/>
    <w:rsid w:val="00345D24"/>
    <w:rsid w:val="003479EC"/>
    <w:rsid w:val="00350B23"/>
    <w:rsid w:val="00350B93"/>
    <w:rsid w:val="00351074"/>
    <w:rsid w:val="003511C2"/>
    <w:rsid w:val="003511C6"/>
    <w:rsid w:val="00351782"/>
    <w:rsid w:val="0035249F"/>
    <w:rsid w:val="00353463"/>
    <w:rsid w:val="0035349E"/>
    <w:rsid w:val="00356F1C"/>
    <w:rsid w:val="0035711E"/>
    <w:rsid w:val="00357C07"/>
    <w:rsid w:val="00357FF5"/>
    <w:rsid w:val="0036010D"/>
    <w:rsid w:val="00360CA8"/>
    <w:rsid w:val="00361153"/>
    <w:rsid w:val="0036173D"/>
    <w:rsid w:val="00362436"/>
    <w:rsid w:val="0036270F"/>
    <w:rsid w:val="003639CF"/>
    <w:rsid w:val="003642F0"/>
    <w:rsid w:val="003656BC"/>
    <w:rsid w:val="00366515"/>
    <w:rsid w:val="00366F0C"/>
    <w:rsid w:val="00366FCD"/>
    <w:rsid w:val="00367E6A"/>
    <w:rsid w:val="00371F10"/>
    <w:rsid w:val="00371FC2"/>
    <w:rsid w:val="00372392"/>
    <w:rsid w:val="003748ED"/>
    <w:rsid w:val="00374D2D"/>
    <w:rsid w:val="0037679D"/>
    <w:rsid w:val="003803E9"/>
    <w:rsid w:val="00380459"/>
    <w:rsid w:val="003805EB"/>
    <w:rsid w:val="00380BC1"/>
    <w:rsid w:val="00380C1A"/>
    <w:rsid w:val="00381916"/>
    <w:rsid w:val="00383078"/>
    <w:rsid w:val="00383B4B"/>
    <w:rsid w:val="00384CB1"/>
    <w:rsid w:val="00386741"/>
    <w:rsid w:val="00386FA1"/>
    <w:rsid w:val="003878B1"/>
    <w:rsid w:val="00392608"/>
    <w:rsid w:val="00392ADD"/>
    <w:rsid w:val="003941C4"/>
    <w:rsid w:val="00395561"/>
    <w:rsid w:val="00395D32"/>
    <w:rsid w:val="003A19C0"/>
    <w:rsid w:val="003A1FBE"/>
    <w:rsid w:val="003A3963"/>
    <w:rsid w:val="003A698A"/>
    <w:rsid w:val="003A74DD"/>
    <w:rsid w:val="003A7ED5"/>
    <w:rsid w:val="003A7EEC"/>
    <w:rsid w:val="003B0594"/>
    <w:rsid w:val="003B0E01"/>
    <w:rsid w:val="003B4B67"/>
    <w:rsid w:val="003B69D6"/>
    <w:rsid w:val="003B749D"/>
    <w:rsid w:val="003C2EAC"/>
    <w:rsid w:val="003C4EA5"/>
    <w:rsid w:val="003D024B"/>
    <w:rsid w:val="003D04B1"/>
    <w:rsid w:val="003D1FA8"/>
    <w:rsid w:val="003D2388"/>
    <w:rsid w:val="003D32B4"/>
    <w:rsid w:val="003D3318"/>
    <w:rsid w:val="003D35BB"/>
    <w:rsid w:val="003D4B94"/>
    <w:rsid w:val="003D4C46"/>
    <w:rsid w:val="003E26BF"/>
    <w:rsid w:val="003E35FC"/>
    <w:rsid w:val="003E5D9B"/>
    <w:rsid w:val="003E63D8"/>
    <w:rsid w:val="003E76BE"/>
    <w:rsid w:val="003E7CCD"/>
    <w:rsid w:val="003F0BC9"/>
    <w:rsid w:val="003F1403"/>
    <w:rsid w:val="003F1458"/>
    <w:rsid w:val="003F37B9"/>
    <w:rsid w:val="003F4647"/>
    <w:rsid w:val="003F510B"/>
    <w:rsid w:val="003F5577"/>
    <w:rsid w:val="003F55C6"/>
    <w:rsid w:val="003F564B"/>
    <w:rsid w:val="003F5862"/>
    <w:rsid w:val="003F5943"/>
    <w:rsid w:val="003F5E12"/>
    <w:rsid w:val="003F666B"/>
    <w:rsid w:val="003F7185"/>
    <w:rsid w:val="003F7CF5"/>
    <w:rsid w:val="003F7F9E"/>
    <w:rsid w:val="004003C8"/>
    <w:rsid w:val="00400BC6"/>
    <w:rsid w:val="00400DDD"/>
    <w:rsid w:val="00401EA1"/>
    <w:rsid w:val="0040280C"/>
    <w:rsid w:val="0040302B"/>
    <w:rsid w:val="004047EA"/>
    <w:rsid w:val="00405963"/>
    <w:rsid w:val="004060C7"/>
    <w:rsid w:val="004075E5"/>
    <w:rsid w:val="00410529"/>
    <w:rsid w:val="00410928"/>
    <w:rsid w:val="00414250"/>
    <w:rsid w:val="00414BCB"/>
    <w:rsid w:val="00414CB3"/>
    <w:rsid w:val="00415B1D"/>
    <w:rsid w:val="004170BC"/>
    <w:rsid w:val="00420861"/>
    <w:rsid w:val="00421188"/>
    <w:rsid w:val="00421656"/>
    <w:rsid w:val="00421DF0"/>
    <w:rsid w:val="00422D41"/>
    <w:rsid w:val="00425181"/>
    <w:rsid w:val="00430F73"/>
    <w:rsid w:val="00433563"/>
    <w:rsid w:val="00433889"/>
    <w:rsid w:val="00435428"/>
    <w:rsid w:val="00436D73"/>
    <w:rsid w:val="00437573"/>
    <w:rsid w:val="004379B1"/>
    <w:rsid w:val="00437AB5"/>
    <w:rsid w:val="00440ED4"/>
    <w:rsid w:val="00441F40"/>
    <w:rsid w:val="00442371"/>
    <w:rsid w:val="0044287E"/>
    <w:rsid w:val="00444100"/>
    <w:rsid w:val="0044439D"/>
    <w:rsid w:val="00444428"/>
    <w:rsid w:val="004450D3"/>
    <w:rsid w:val="00445636"/>
    <w:rsid w:val="00446014"/>
    <w:rsid w:val="00446734"/>
    <w:rsid w:val="00446991"/>
    <w:rsid w:val="00447121"/>
    <w:rsid w:val="00450104"/>
    <w:rsid w:val="004501CF"/>
    <w:rsid w:val="00451062"/>
    <w:rsid w:val="004536A7"/>
    <w:rsid w:val="00453D1A"/>
    <w:rsid w:val="00453F44"/>
    <w:rsid w:val="004542C8"/>
    <w:rsid w:val="00454E74"/>
    <w:rsid w:val="00455567"/>
    <w:rsid w:val="004565D5"/>
    <w:rsid w:val="00456DD6"/>
    <w:rsid w:val="00456DE2"/>
    <w:rsid w:val="00461B07"/>
    <w:rsid w:val="00461CC9"/>
    <w:rsid w:val="00463B03"/>
    <w:rsid w:val="00465982"/>
    <w:rsid w:val="00465DAE"/>
    <w:rsid w:val="00466E1F"/>
    <w:rsid w:val="004674AD"/>
    <w:rsid w:val="00472169"/>
    <w:rsid w:val="00473759"/>
    <w:rsid w:val="00473BD2"/>
    <w:rsid w:val="00476811"/>
    <w:rsid w:val="00476BA8"/>
    <w:rsid w:val="00477959"/>
    <w:rsid w:val="00480CF7"/>
    <w:rsid w:val="004814F9"/>
    <w:rsid w:val="00481CAA"/>
    <w:rsid w:val="00481F4F"/>
    <w:rsid w:val="00482D70"/>
    <w:rsid w:val="004840F3"/>
    <w:rsid w:val="0048450A"/>
    <w:rsid w:val="004846A8"/>
    <w:rsid w:val="0048475B"/>
    <w:rsid w:val="00484D61"/>
    <w:rsid w:val="00485664"/>
    <w:rsid w:val="00485AB7"/>
    <w:rsid w:val="00487A2E"/>
    <w:rsid w:val="00490198"/>
    <w:rsid w:val="00490D4F"/>
    <w:rsid w:val="0049280E"/>
    <w:rsid w:val="004946A7"/>
    <w:rsid w:val="00494FB9"/>
    <w:rsid w:val="0049662E"/>
    <w:rsid w:val="004966C5"/>
    <w:rsid w:val="00497120"/>
    <w:rsid w:val="004A151C"/>
    <w:rsid w:val="004A1B41"/>
    <w:rsid w:val="004A2187"/>
    <w:rsid w:val="004A31BC"/>
    <w:rsid w:val="004A3273"/>
    <w:rsid w:val="004A3DD4"/>
    <w:rsid w:val="004A45B9"/>
    <w:rsid w:val="004A4C82"/>
    <w:rsid w:val="004A4E8C"/>
    <w:rsid w:val="004A5198"/>
    <w:rsid w:val="004A5496"/>
    <w:rsid w:val="004A7249"/>
    <w:rsid w:val="004B0867"/>
    <w:rsid w:val="004B0DC5"/>
    <w:rsid w:val="004B202D"/>
    <w:rsid w:val="004B222D"/>
    <w:rsid w:val="004B2751"/>
    <w:rsid w:val="004B28CF"/>
    <w:rsid w:val="004B29B9"/>
    <w:rsid w:val="004B2DB4"/>
    <w:rsid w:val="004B2ECE"/>
    <w:rsid w:val="004B4ACB"/>
    <w:rsid w:val="004B5150"/>
    <w:rsid w:val="004B6756"/>
    <w:rsid w:val="004B6998"/>
    <w:rsid w:val="004B6B0A"/>
    <w:rsid w:val="004B6B41"/>
    <w:rsid w:val="004B6BD1"/>
    <w:rsid w:val="004B71FE"/>
    <w:rsid w:val="004B7214"/>
    <w:rsid w:val="004C1196"/>
    <w:rsid w:val="004C12F2"/>
    <w:rsid w:val="004C1B54"/>
    <w:rsid w:val="004C367F"/>
    <w:rsid w:val="004C3B9A"/>
    <w:rsid w:val="004C40E6"/>
    <w:rsid w:val="004C4C68"/>
    <w:rsid w:val="004C53F8"/>
    <w:rsid w:val="004C5886"/>
    <w:rsid w:val="004C664E"/>
    <w:rsid w:val="004C7010"/>
    <w:rsid w:val="004C7858"/>
    <w:rsid w:val="004C7DF0"/>
    <w:rsid w:val="004D06E9"/>
    <w:rsid w:val="004D1E56"/>
    <w:rsid w:val="004D2613"/>
    <w:rsid w:val="004D3394"/>
    <w:rsid w:val="004D4609"/>
    <w:rsid w:val="004D56B9"/>
    <w:rsid w:val="004D5B8B"/>
    <w:rsid w:val="004D6ED6"/>
    <w:rsid w:val="004E091C"/>
    <w:rsid w:val="004E0ECD"/>
    <w:rsid w:val="004E1CE3"/>
    <w:rsid w:val="004E3A69"/>
    <w:rsid w:val="004E4303"/>
    <w:rsid w:val="004E570F"/>
    <w:rsid w:val="004E5838"/>
    <w:rsid w:val="004E629E"/>
    <w:rsid w:val="004E75FC"/>
    <w:rsid w:val="004E7B13"/>
    <w:rsid w:val="004F510F"/>
    <w:rsid w:val="004F521A"/>
    <w:rsid w:val="004F53A0"/>
    <w:rsid w:val="004F567B"/>
    <w:rsid w:val="004F66FC"/>
    <w:rsid w:val="004F6C8D"/>
    <w:rsid w:val="004F734F"/>
    <w:rsid w:val="00500A29"/>
    <w:rsid w:val="005011D8"/>
    <w:rsid w:val="005019D9"/>
    <w:rsid w:val="00501AC9"/>
    <w:rsid w:val="005038FD"/>
    <w:rsid w:val="0050485F"/>
    <w:rsid w:val="00504BB7"/>
    <w:rsid w:val="00505B7F"/>
    <w:rsid w:val="00505BC2"/>
    <w:rsid w:val="0050706F"/>
    <w:rsid w:val="005075C6"/>
    <w:rsid w:val="005076DB"/>
    <w:rsid w:val="00507865"/>
    <w:rsid w:val="00507DAB"/>
    <w:rsid w:val="00510013"/>
    <w:rsid w:val="0051084D"/>
    <w:rsid w:val="00510CB3"/>
    <w:rsid w:val="0051282A"/>
    <w:rsid w:val="00512C93"/>
    <w:rsid w:val="005137F3"/>
    <w:rsid w:val="005143F0"/>
    <w:rsid w:val="005144F8"/>
    <w:rsid w:val="00515501"/>
    <w:rsid w:val="00520DC4"/>
    <w:rsid w:val="00520F8F"/>
    <w:rsid w:val="00521B0F"/>
    <w:rsid w:val="00521D06"/>
    <w:rsid w:val="00521F3C"/>
    <w:rsid w:val="00523792"/>
    <w:rsid w:val="00523C36"/>
    <w:rsid w:val="00523C84"/>
    <w:rsid w:val="0052609A"/>
    <w:rsid w:val="005260AF"/>
    <w:rsid w:val="00526C58"/>
    <w:rsid w:val="00526DF8"/>
    <w:rsid w:val="005270C4"/>
    <w:rsid w:val="005277A0"/>
    <w:rsid w:val="0053083C"/>
    <w:rsid w:val="00530C65"/>
    <w:rsid w:val="00530F1A"/>
    <w:rsid w:val="005311CF"/>
    <w:rsid w:val="005328EF"/>
    <w:rsid w:val="005331C1"/>
    <w:rsid w:val="00533E57"/>
    <w:rsid w:val="00535EFC"/>
    <w:rsid w:val="00536F0C"/>
    <w:rsid w:val="00537B8C"/>
    <w:rsid w:val="005422A5"/>
    <w:rsid w:val="00542909"/>
    <w:rsid w:val="005439D7"/>
    <w:rsid w:val="0054406F"/>
    <w:rsid w:val="0054435F"/>
    <w:rsid w:val="005448D7"/>
    <w:rsid w:val="005449B4"/>
    <w:rsid w:val="005458A4"/>
    <w:rsid w:val="00545985"/>
    <w:rsid w:val="00546A7D"/>
    <w:rsid w:val="00546B4F"/>
    <w:rsid w:val="00547049"/>
    <w:rsid w:val="005472D0"/>
    <w:rsid w:val="00547913"/>
    <w:rsid w:val="00550716"/>
    <w:rsid w:val="005510DA"/>
    <w:rsid w:val="0055290D"/>
    <w:rsid w:val="005544D2"/>
    <w:rsid w:val="00555941"/>
    <w:rsid w:val="00555F30"/>
    <w:rsid w:val="00556D36"/>
    <w:rsid w:val="00557359"/>
    <w:rsid w:val="0055744A"/>
    <w:rsid w:val="00557B80"/>
    <w:rsid w:val="00561040"/>
    <w:rsid w:val="005613F9"/>
    <w:rsid w:val="0056174F"/>
    <w:rsid w:val="00561BDB"/>
    <w:rsid w:val="00564A3E"/>
    <w:rsid w:val="00564D35"/>
    <w:rsid w:val="005652F6"/>
    <w:rsid w:val="0056567C"/>
    <w:rsid w:val="0056743E"/>
    <w:rsid w:val="00567490"/>
    <w:rsid w:val="005675B5"/>
    <w:rsid w:val="00572114"/>
    <w:rsid w:val="00572B9E"/>
    <w:rsid w:val="00572F08"/>
    <w:rsid w:val="005731D6"/>
    <w:rsid w:val="00573E30"/>
    <w:rsid w:val="00574C1D"/>
    <w:rsid w:val="005750EC"/>
    <w:rsid w:val="0057530D"/>
    <w:rsid w:val="00576086"/>
    <w:rsid w:val="00576185"/>
    <w:rsid w:val="0057636F"/>
    <w:rsid w:val="005801A3"/>
    <w:rsid w:val="00582B70"/>
    <w:rsid w:val="00583EED"/>
    <w:rsid w:val="00584175"/>
    <w:rsid w:val="00584F2A"/>
    <w:rsid w:val="0058549F"/>
    <w:rsid w:val="00585B6E"/>
    <w:rsid w:val="00586A88"/>
    <w:rsid w:val="0058775C"/>
    <w:rsid w:val="005905FB"/>
    <w:rsid w:val="005908A3"/>
    <w:rsid w:val="0059104E"/>
    <w:rsid w:val="0059132B"/>
    <w:rsid w:val="00591F90"/>
    <w:rsid w:val="005935A3"/>
    <w:rsid w:val="00593753"/>
    <w:rsid w:val="00593A8A"/>
    <w:rsid w:val="00596602"/>
    <w:rsid w:val="005A1AD3"/>
    <w:rsid w:val="005A1C70"/>
    <w:rsid w:val="005A30F7"/>
    <w:rsid w:val="005A3FCD"/>
    <w:rsid w:val="005A42C2"/>
    <w:rsid w:val="005A495E"/>
    <w:rsid w:val="005A6F6B"/>
    <w:rsid w:val="005B0374"/>
    <w:rsid w:val="005B07A6"/>
    <w:rsid w:val="005B0C7B"/>
    <w:rsid w:val="005B1B1E"/>
    <w:rsid w:val="005B1CB3"/>
    <w:rsid w:val="005B1E4D"/>
    <w:rsid w:val="005B2E61"/>
    <w:rsid w:val="005B3183"/>
    <w:rsid w:val="005B3FEA"/>
    <w:rsid w:val="005B4AFF"/>
    <w:rsid w:val="005B6785"/>
    <w:rsid w:val="005C0B02"/>
    <w:rsid w:val="005C124B"/>
    <w:rsid w:val="005C38BF"/>
    <w:rsid w:val="005C46D9"/>
    <w:rsid w:val="005C531E"/>
    <w:rsid w:val="005C543C"/>
    <w:rsid w:val="005C6214"/>
    <w:rsid w:val="005C679F"/>
    <w:rsid w:val="005C76AA"/>
    <w:rsid w:val="005D0745"/>
    <w:rsid w:val="005D1DF4"/>
    <w:rsid w:val="005D4546"/>
    <w:rsid w:val="005D47AC"/>
    <w:rsid w:val="005D53B5"/>
    <w:rsid w:val="005D5C19"/>
    <w:rsid w:val="005D5C35"/>
    <w:rsid w:val="005D5E2F"/>
    <w:rsid w:val="005D6A98"/>
    <w:rsid w:val="005D6C74"/>
    <w:rsid w:val="005D6E18"/>
    <w:rsid w:val="005D774E"/>
    <w:rsid w:val="005E0A0A"/>
    <w:rsid w:val="005E0C07"/>
    <w:rsid w:val="005E1B1C"/>
    <w:rsid w:val="005E2949"/>
    <w:rsid w:val="005E3E46"/>
    <w:rsid w:val="005E4AD9"/>
    <w:rsid w:val="005E7692"/>
    <w:rsid w:val="005E7C09"/>
    <w:rsid w:val="005F0144"/>
    <w:rsid w:val="005F1090"/>
    <w:rsid w:val="005F1F78"/>
    <w:rsid w:val="005F2301"/>
    <w:rsid w:val="005F2505"/>
    <w:rsid w:val="005F2BD5"/>
    <w:rsid w:val="005F2C5D"/>
    <w:rsid w:val="005F43CA"/>
    <w:rsid w:val="005F4794"/>
    <w:rsid w:val="005F496B"/>
    <w:rsid w:val="005F5C4C"/>
    <w:rsid w:val="005F62D7"/>
    <w:rsid w:val="005F63C0"/>
    <w:rsid w:val="005F6BD8"/>
    <w:rsid w:val="005F6C53"/>
    <w:rsid w:val="005F79D5"/>
    <w:rsid w:val="0060003F"/>
    <w:rsid w:val="00601206"/>
    <w:rsid w:val="00601D55"/>
    <w:rsid w:val="006037E4"/>
    <w:rsid w:val="00603C38"/>
    <w:rsid w:val="00605141"/>
    <w:rsid w:val="00605415"/>
    <w:rsid w:val="0060589A"/>
    <w:rsid w:val="0060695D"/>
    <w:rsid w:val="00606D7C"/>
    <w:rsid w:val="00606E8D"/>
    <w:rsid w:val="006073ED"/>
    <w:rsid w:val="00610A6B"/>
    <w:rsid w:val="006111A0"/>
    <w:rsid w:val="00611345"/>
    <w:rsid w:val="00611679"/>
    <w:rsid w:val="00613892"/>
    <w:rsid w:val="00613F47"/>
    <w:rsid w:val="006145DE"/>
    <w:rsid w:val="006149E8"/>
    <w:rsid w:val="00614B3D"/>
    <w:rsid w:val="006155F9"/>
    <w:rsid w:val="006170F8"/>
    <w:rsid w:val="006175D9"/>
    <w:rsid w:val="006209FE"/>
    <w:rsid w:val="006211DA"/>
    <w:rsid w:val="00621D73"/>
    <w:rsid w:val="00621F9D"/>
    <w:rsid w:val="0062251B"/>
    <w:rsid w:val="00622CDB"/>
    <w:rsid w:val="00625B7E"/>
    <w:rsid w:val="006312D2"/>
    <w:rsid w:val="006315D7"/>
    <w:rsid w:val="006317E4"/>
    <w:rsid w:val="00631910"/>
    <w:rsid w:val="00632E85"/>
    <w:rsid w:val="006337C2"/>
    <w:rsid w:val="00633B83"/>
    <w:rsid w:val="006344E0"/>
    <w:rsid w:val="006348A9"/>
    <w:rsid w:val="00634BCC"/>
    <w:rsid w:val="00634FA0"/>
    <w:rsid w:val="006355B9"/>
    <w:rsid w:val="0063758B"/>
    <w:rsid w:val="00640D34"/>
    <w:rsid w:val="00641A10"/>
    <w:rsid w:val="00641FB0"/>
    <w:rsid w:val="0064454F"/>
    <w:rsid w:val="006467EE"/>
    <w:rsid w:val="00646E42"/>
    <w:rsid w:val="00647133"/>
    <w:rsid w:val="0064725B"/>
    <w:rsid w:val="00647A2E"/>
    <w:rsid w:val="00647E7C"/>
    <w:rsid w:val="0065092E"/>
    <w:rsid w:val="0065103A"/>
    <w:rsid w:val="006510D0"/>
    <w:rsid w:val="006511B9"/>
    <w:rsid w:val="006521A0"/>
    <w:rsid w:val="00652B7E"/>
    <w:rsid w:val="00652D10"/>
    <w:rsid w:val="00653036"/>
    <w:rsid w:val="0065346A"/>
    <w:rsid w:val="00653A9D"/>
    <w:rsid w:val="00653C1C"/>
    <w:rsid w:val="006540DA"/>
    <w:rsid w:val="00654665"/>
    <w:rsid w:val="00654E37"/>
    <w:rsid w:val="00656A76"/>
    <w:rsid w:val="00657A25"/>
    <w:rsid w:val="00657A3F"/>
    <w:rsid w:val="006601AC"/>
    <w:rsid w:val="006603D5"/>
    <w:rsid w:val="006608FA"/>
    <w:rsid w:val="00662F6B"/>
    <w:rsid w:val="00664377"/>
    <w:rsid w:val="0066450B"/>
    <w:rsid w:val="006657BE"/>
    <w:rsid w:val="006673B4"/>
    <w:rsid w:val="00667492"/>
    <w:rsid w:val="00667C56"/>
    <w:rsid w:val="00671996"/>
    <w:rsid w:val="00671C3B"/>
    <w:rsid w:val="006728F4"/>
    <w:rsid w:val="00673B92"/>
    <w:rsid w:val="006740D1"/>
    <w:rsid w:val="00674692"/>
    <w:rsid w:val="00675184"/>
    <w:rsid w:val="00675A4D"/>
    <w:rsid w:val="00675A61"/>
    <w:rsid w:val="00675D12"/>
    <w:rsid w:val="00676139"/>
    <w:rsid w:val="00676C18"/>
    <w:rsid w:val="00677423"/>
    <w:rsid w:val="00677A0E"/>
    <w:rsid w:val="00680B2C"/>
    <w:rsid w:val="00681566"/>
    <w:rsid w:val="00681923"/>
    <w:rsid w:val="00681F54"/>
    <w:rsid w:val="00683102"/>
    <w:rsid w:val="006833B5"/>
    <w:rsid w:val="00683C16"/>
    <w:rsid w:val="00683E1D"/>
    <w:rsid w:val="00684387"/>
    <w:rsid w:val="00685A8D"/>
    <w:rsid w:val="00687433"/>
    <w:rsid w:val="00692042"/>
    <w:rsid w:val="006943C6"/>
    <w:rsid w:val="00694F70"/>
    <w:rsid w:val="006952E2"/>
    <w:rsid w:val="00695F0A"/>
    <w:rsid w:val="0069692C"/>
    <w:rsid w:val="006A41E6"/>
    <w:rsid w:val="006A4226"/>
    <w:rsid w:val="006A5C6A"/>
    <w:rsid w:val="006A5DF8"/>
    <w:rsid w:val="006A6770"/>
    <w:rsid w:val="006A7B1D"/>
    <w:rsid w:val="006A7D58"/>
    <w:rsid w:val="006A7F7E"/>
    <w:rsid w:val="006B00E5"/>
    <w:rsid w:val="006B4114"/>
    <w:rsid w:val="006B47CA"/>
    <w:rsid w:val="006B497A"/>
    <w:rsid w:val="006B5682"/>
    <w:rsid w:val="006B583F"/>
    <w:rsid w:val="006B68E9"/>
    <w:rsid w:val="006B6F5E"/>
    <w:rsid w:val="006C1957"/>
    <w:rsid w:val="006C4BB3"/>
    <w:rsid w:val="006C51BF"/>
    <w:rsid w:val="006C587E"/>
    <w:rsid w:val="006C5E87"/>
    <w:rsid w:val="006C7958"/>
    <w:rsid w:val="006D086D"/>
    <w:rsid w:val="006D2FAA"/>
    <w:rsid w:val="006D3FB0"/>
    <w:rsid w:val="006D4C30"/>
    <w:rsid w:val="006D5501"/>
    <w:rsid w:val="006D55ED"/>
    <w:rsid w:val="006D6C06"/>
    <w:rsid w:val="006D70AC"/>
    <w:rsid w:val="006E20FD"/>
    <w:rsid w:val="006E2507"/>
    <w:rsid w:val="006E323B"/>
    <w:rsid w:val="006E3A6F"/>
    <w:rsid w:val="006E515C"/>
    <w:rsid w:val="006E6892"/>
    <w:rsid w:val="006E76D2"/>
    <w:rsid w:val="006F0166"/>
    <w:rsid w:val="006F096D"/>
    <w:rsid w:val="006F116E"/>
    <w:rsid w:val="006F52A1"/>
    <w:rsid w:val="006F58AB"/>
    <w:rsid w:val="006F5F5C"/>
    <w:rsid w:val="006F5F80"/>
    <w:rsid w:val="006F60A1"/>
    <w:rsid w:val="006F752D"/>
    <w:rsid w:val="007014A4"/>
    <w:rsid w:val="007027CF"/>
    <w:rsid w:val="00703231"/>
    <w:rsid w:val="007035EA"/>
    <w:rsid w:val="007042D8"/>
    <w:rsid w:val="00704DB2"/>
    <w:rsid w:val="00706BCA"/>
    <w:rsid w:val="0070702F"/>
    <w:rsid w:val="00707237"/>
    <w:rsid w:val="00707363"/>
    <w:rsid w:val="00707850"/>
    <w:rsid w:val="00711A5F"/>
    <w:rsid w:val="0071228F"/>
    <w:rsid w:val="0071570A"/>
    <w:rsid w:val="00715AEA"/>
    <w:rsid w:val="00715FCD"/>
    <w:rsid w:val="00716E37"/>
    <w:rsid w:val="00716EF7"/>
    <w:rsid w:val="00717283"/>
    <w:rsid w:val="00722CE5"/>
    <w:rsid w:val="007240E1"/>
    <w:rsid w:val="007258E9"/>
    <w:rsid w:val="00725A3D"/>
    <w:rsid w:val="00725B87"/>
    <w:rsid w:val="007262F4"/>
    <w:rsid w:val="00727090"/>
    <w:rsid w:val="00727FF7"/>
    <w:rsid w:val="007312A8"/>
    <w:rsid w:val="00732115"/>
    <w:rsid w:val="00734B77"/>
    <w:rsid w:val="00735110"/>
    <w:rsid w:val="0073639A"/>
    <w:rsid w:val="00737344"/>
    <w:rsid w:val="00737671"/>
    <w:rsid w:val="00737A4F"/>
    <w:rsid w:val="00741197"/>
    <w:rsid w:val="00742065"/>
    <w:rsid w:val="00742173"/>
    <w:rsid w:val="007424C7"/>
    <w:rsid w:val="00743DB2"/>
    <w:rsid w:val="00744ACA"/>
    <w:rsid w:val="007458BD"/>
    <w:rsid w:val="0074644B"/>
    <w:rsid w:val="00746CA1"/>
    <w:rsid w:val="007470EE"/>
    <w:rsid w:val="00750127"/>
    <w:rsid w:val="00750C2E"/>
    <w:rsid w:val="00751C8F"/>
    <w:rsid w:val="00751DB8"/>
    <w:rsid w:val="007544FB"/>
    <w:rsid w:val="007551AE"/>
    <w:rsid w:val="007572F5"/>
    <w:rsid w:val="00757FCA"/>
    <w:rsid w:val="00763718"/>
    <w:rsid w:val="00763CF7"/>
    <w:rsid w:val="00764936"/>
    <w:rsid w:val="0076516D"/>
    <w:rsid w:val="00765358"/>
    <w:rsid w:val="0076581E"/>
    <w:rsid w:val="00766A26"/>
    <w:rsid w:val="00766E22"/>
    <w:rsid w:val="00767871"/>
    <w:rsid w:val="00770292"/>
    <w:rsid w:val="00771053"/>
    <w:rsid w:val="0077169E"/>
    <w:rsid w:val="00771E57"/>
    <w:rsid w:val="00772E62"/>
    <w:rsid w:val="007732C9"/>
    <w:rsid w:val="007735A4"/>
    <w:rsid w:val="0077368C"/>
    <w:rsid w:val="007741D5"/>
    <w:rsid w:val="00774AA3"/>
    <w:rsid w:val="00776DE2"/>
    <w:rsid w:val="00780235"/>
    <w:rsid w:val="00780377"/>
    <w:rsid w:val="00780633"/>
    <w:rsid w:val="0078262D"/>
    <w:rsid w:val="00782F23"/>
    <w:rsid w:val="0078362E"/>
    <w:rsid w:val="007864F3"/>
    <w:rsid w:val="00787EAF"/>
    <w:rsid w:val="007906CF"/>
    <w:rsid w:val="0079093A"/>
    <w:rsid w:val="0079102E"/>
    <w:rsid w:val="00791522"/>
    <w:rsid w:val="0079238F"/>
    <w:rsid w:val="0079280E"/>
    <w:rsid w:val="00793EE6"/>
    <w:rsid w:val="00794B19"/>
    <w:rsid w:val="00795C37"/>
    <w:rsid w:val="00795F13"/>
    <w:rsid w:val="00795FE7"/>
    <w:rsid w:val="00796021"/>
    <w:rsid w:val="00796262"/>
    <w:rsid w:val="00796E5D"/>
    <w:rsid w:val="007971AA"/>
    <w:rsid w:val="007A0D43"/>
    <w:rsid w:val="007A210E"/>
    <w:rsid w:val="007A3120"/>
    <w:rsid w:val="007A3C1F"/>
    <w:rsid w:val="007A434E"/>
    <w:rsid w:val="007A4BAB"/>
    <w:rsid w:val="007A54F7"/>
    <w:rsid w:val="007A6A3B"/>
    <w:rsid w:val="007A6DAB"/>
    <w:rsid w:val="007B0821"/>
    <w:rsid w:val="007B0AD7"/>
    <w:rsid w:val="007B1DE0"/>
    <w:rsid w:val="007B1FED"/>
    <w:rsid w:val="007B3017"/>
    <w:rsid w:val="007B4109"/>
    <w:rsid w:val="007B4CF3"/>
    <w:rsid w:val="007B5EEF"/>
    <w:rsid w:val="007B66C5"/>
    <w:rsid w:val="007C0365"/>
    <w:rsid w:val="007C1D28"/>
    <w:rsid w:val="007C392F"/>
    <w:rsid w:val="007C3C37"/>
    <w:rsid w:val="007C5769"/>
    <w:rsid w:val="007C5A2C"/>
    <w:rsid w:val="007C6C49"/>
    <w:rsid w:val="007D170B"/>
    <w:rsid w:val="007D342F"/>
    <w:rsid w:val="007D3577"/>
    <w:rsid w:val="007D4A3E"/>
    <w:rsid w:val="007D4FFF"/>
    <w:rsid w:val="007D56AE"/>
    <w:rsid w:val="007D57B9"/>
    <w:rsid w:val="007D6A2C"/>
    <w:rsid w:val="007D6F04"/>
    <w:rsid w:val="007D72E7"/>
    <w:rsid w:val="007D7325"/>
    <w:rsid w:val="007D7530"/>
    <w:rsid w:val="007D7E00"/>
    <w:rsid w:val="007E10D3"/>
    <w:rsid w:val="007E1FDE"/>
    <w:rsid w:val="007E2466"/>
    <w:rsid w:val="007E46BC"/>
    <w:rsid w:val="007E4AA4"/>
    <w:rsid w:val="007E5160"/>
    <w:rsid w:val="007E5DA1"/>
    <w:rsid w:val="007E686C"/>
    <w:rsid w:val="007E7A84"/>
    <w:rsid w:val="007F0E43"/>
    <w:rsid w:val="007F0FCF"/>
    <w:rsid w:val="007F12F7"/>
    <w:rsid w:val="007F1452"/>
    <w:rsid w:val="007F2749"/>
    <w:rsid w:val="007F279A"/>
    <w:rsid w:val="007F2ACD"/>
    <w:rsid w:val="007F3817"/>
    <w:rsid w:val="007F38D0"/>
    <w:rsid w:val="007F3D16"/>
    <w:rsid w:val="007F435E"/>
    <w:rsid w:val="007F518F"/>
    <w:rsid w:val="007F569E"/>
    <w:rsid w:val="007F5D9D"/>
    <w:rsid w:val="007F6876"/>
    <w:rsid w:val="007F7513"/>
    <w:rsid w:val="00800FE8"/>
    <w:rsid w:val="00801C73"/>
    <w:rsid w:val="008024EC"/>
    <w:rsid w:val="00803EBA"/>
    <w:rsid w:val="00804F49"/>
    <w:rsid w:val="00807B5F"/>
    <w:rsid w:val="00807EC3"/>
    <w:rsid w:val="00811866"/>
    <w:rsid w:val="00811B5F"/>
    <w:rsid w:val="00813B8C"/>
    <w:rsid w:val="0081406C"/>
    <w:rsid w:val="00814893"/>
    <w:rsid w:val="00814AB0"/>
    <w:rsid w:val="00814C22"/>
    <w:rsid w:val="00814C3D"/>
    <w:rsid w:val="00815B68"/>
    <w:rsid w:val="008172CF"/>
    <w:rsid w:val="00820901"/>
    <w:rsid w:val="00820FB0"/>
    <w:rsid w:val="00821205"/>
    <w:rsid w:val="00821545"/>
    <w:rsid w:val="008235A1"/>
    <w:rsid w:val="00823776"/>
    <w:rsid w:val="00824AB7"/>
    <w:rsid w:val="0082572C"/>
    <w:rsid w:val="00825A2D"/>
    <w:rsid w:val="008269F8"/>
    <w:rsid w:val="00826ABA"/>
    <w:rsid w:val="00826B13"/>
    <w:rsid w:val="008271C6"/>
    <w:rsid w:val="0082727B"/>
    <w:rsid w:val="00827860"/>
    <w:rsid w:val="00830334"/>
    <w:rsid w:val="00830F31"/>
    <w:rsid w:val="008313AE"/>
    <w:rsid w:val="00831E63"/>
    <w:rsid w:val="00832BAD"/>
    <w:rsid w:val="00834201"/>
    <w:rsid w:val="008343D2"/>
    <w:rsid w:val="00834E2E"/>
    <w:rsid w:val="00835708"/>
    <w:rsid w:val="00835F1B"/>
    <w:rsid w:val="00836C86"/>
    <w:rsid w:val="0083737E"/>
    <w:rsid w:val="008407E7"/>
    <w:rsid w:val="00840A5B"/>
    <w:rsid w:val="00841EEC"/>
    <w:rsid w:val="00842959"/>
    <w:rsid w:val="00842D4E"/>
    <w:rsid w:val="008436AB"/>
    <w:rsid w:val="00843709"/>
    <w:rsid w:val="00844A71"/>
    <w:rsid w:val="00845F3F"/>
    <w:rsid w:val="00846203"/>
    <w:rsid w:val="0084647D"/>
    <w:rsid w:val="00846F95"/>
    <w:rsid w:val="008471D8"/>
    <w:rsid w:val="00847223"/>
    <w:rsid w:val="00847874"/>
    <w:rsid w:val="00847A6B"/>
    <w:rsid w:val="00850092"/>
    <w:rsid w:val="00850872"/>
    <w:rsid w:val="00851606"/>
    <w:rsid w:val="00851CD3"/>
    <w:rsid w:val="0085440E"/>
    <w:rsid w:val="0085623E"/>
    <w:rsid w:val="0085659D"/>
    <w:rsid w:val="00856660"/>
    <w:rsid w:val="00857D27"/>
    <w:rsid w:val="00860094"/>
    <w:rsid w:val="00860519"/>
    <w:rsid w:val="00860623"/>
    <w:rsid w:val="00861218"/>
    <w:rsid w:val="0086236E"/>
    <w:rsid w:val="00862E29"/>
    <w:rsid w:val="00863825"/>
    <w:rsid w:val="0086413E"/>
    <w:rsid w:val="00865F81"/>
    <w:rsid w:val="00866685"/>
    <w:rsid w:val="008667AC"/>
    <w:rsid w:val="00866BF6"/>
    <w:rsid w:val="008671E1"/>
    <w:rsid w:val="0086724E"/>
    <w:rsid w:val="008702A1"/>
    <w:rsid w:val="00870AEB"/>
    <w:rsid w:val="00872C5A"/>
    <w:rsid w:val="008731F0"/>
    <w:rsid w:val="00873528"/>
    <w:rsid w:val="00874591"/>
    <w:rsid w:val="00874F16"/>
    <w:rsid w:val="0087551D"/>
    <w:rsid w:val="00876254"/>
    <w:rsid w:val="00877A16"/>
    <w:rsid w:val="00880055"/>
    <w:rsid w:val="00881253"/>
    <w:rsid w:val="00881F82"/>
    <w:rsid w:val="0088533A"/>
    <w:rsid w:val="00885343"/>
    <w:rsid w:val="00885481"/>
    <w:rsid w:val="00892037"/>
    <w:rsid w:val="008922B9"/>
    <w:rsid w:val="00892F66"/>
    <w:rsid w:val="0089335E"/>
    <w:rsid w:val="00893F4B"/>
    <w:rsid w:val="00893FC6"/>
    <w:rsid w:val="00894599"/>
    <w:rsid w:val="00894AF8"/>
    <w:rsid w:val="008951FF"/>
    <w:rsid w:val="00896BF3"/>
    <w:rsid w:val="008A00A2"/>
    <w:rsid w:val="008A04CF"/>
    <w:rsid w:val="008A0521"/>
    <w:rsid w:val="008A0AD4"/>
    <w:rsid w:val="008A1E99"/>
    <w:rsid w:val="008A2B0A"/>
    <w:rsid w:val="008A57A4"/>
    <w:rsid w:val="008A689D"/>
    <w:rsid w:val="008A79DD"/>
    <w:rsid w:val="008A79FA"/>
    <w:rsid w:val="008AE99F"/>
    <w:rsid w:val="008B0026"/>
    <w:rsid w:val="008B11C4"/>
    <w:rsid w:val="008B21EC"/>
    <w:rsid w:val="008B23E4"/>
    <w:rsid w:val="008B40F4"/>
    <w:rsid w:val="008B4558"/>
    <w:rsid w:val="008B4C2B"/>
    <w:rsid w:val="008B4EB7"/>
    <w:rsid w:val="008B54EF"/>
    <w:rsid w:val="008B59B2"/>
    <w:rsid w:val="008B63C9"/>
    <w:rsid w:val="008B65EA"/>
    <w:rsid w:val="008C1FCE"/>
    <w:rsid w:val="008C3C5D"/>
    <w:rsid w:val="008C42D0"/>
    <w:rsid w:val="008C4B7C"/>
    <w:rsid w:val="008C5868"/>
    <w:rsid w:val="008C675A"/>
    <w:rsid w:val="008D35BB"/>
    <w:rsid w:val="008D3E30"/>
    <w:rsid w:val="008D3FE3"/>
    <w:rsid w:val="008D4D79"/>
    <w:rsid w:val="008D7256"/>
    <w:rsid w:val="008D7B50"/>
    <w:rsid w:val="008D7E71"/>
    <w:rsid w:val="008E0065"/>
    <w:rsid w:val="008E1715"/>
    <w:rsid w:val="008E1D6A"/>
    <w:rsid w:val="008E2399"/>
    <w:rsid w:val="008E251A"/>
    <w:rsid w:val="008E2BDB"/>
    <w:rsid w:val="008E4135"/>
    <w:rsid w:val="008E4FCD"/>
    <w:rsid w:val="008E5DA9"/>
    <w:rsid w:val="008E5FA6"/>
    <w:rsid w:val="008E619B"/>
    <w:rsid w:val="008E6F53"/>
    <w:rsid w:val="008E779B"/>
    <w:rsid w:val="008E79CC"/>
    <w:rsid w:val="008F0D86"/>
    <w:rsid w:val="008F1080"/>
    <w:rsid w:val="008F119A"/>
    <w:rsid w:val="008F12B8"/>
    <w:rsid w:val="008F14C9"/>
    <w:rsid w:val="008F2944"/>
    <w:rsid w:val="008F3735"/>
    <w:rsid w:val="008F3CE6"/>
    <w:rsid w:val="008F4541"/>
    <w:rsid w:val="008F6801"/>
    <w:rsid w:val="008F6BCD"/>
    <w:rsid w:val="008F710B"/>
    <w:rsid w:val="008F7BF6"/>
    <w:rsid w:val="009011F2"/>
    <w:rsid w:val="00901EE3"/>
    <w:rsid w:val="0090206A"/>
    <w:rsid w:val="00902D9F"/>
    <w:rsid w:val="00904DBE"/>
    <w:rsid w:val="00905054"/>
    <w:rsid w:val="0090575C"/>
    <w:rsid w:val="00905EE3"/>
    <w:rsid w:val="00906B4D"/>
    <w:rsid w:val="009077F8"/>
    <w:rsid w:val="009103F6"/>
    <w:rsid w:val="009107C3"/>
    <w:rsid w:val="00911DEB"/>
    <w:rsid w:val="00913562"/>
    <w:rsid w:val="009143DB"/>
    <w:rsid w:val="009147A5"/>
    <w:rsid w:val="00914901"/>
    <w:rsid w:val="00916389"/>
    <w:rsid w:val="00916878"/>
    <w:rsid w:val="0092481E"/>
    <w:rsid w:val="00924891"/>
    <w:rsid w:val="00924DB8"/>
    <w:rsid w:val="0092555B"/>
    <w:rsid w:val="00925BB9"/>
    <w:rsid w:val="009271B1"/>
    <w:rsid w:val="0092765F"/>
    <w:rsid w:val="00930D19"/>
    <w:rsid w:val="00931923"/>
    <w:rsid w:val="009319C7"/>
    <w:rsid w:val="00931C5C"/>
    <w:rsid w:val="00932A5D"/>
    <w:rsid w:val="00933130"/>
    <w:rsid w:val="009335C0"/>
    <w:rsid w:val="00934F7C"/>
    <w:rsid w:val="00935978"/>
    <w:rsid w:val="00935C4A"/>
    <w:rsid w:val="00935F04"/>
    <w:rsid w:val="00935FA8"/>
    <w:rsid w:val="00936ACE"/>
    <w:rsid w:val="00936CE4"/>
    <w:rsid w:val="00937417"/>
    <w:rsid w:val="00940D1A"/>
    <w:rsid w:val="00941667"/>
    <w:rsid w:val="0094219C"/>
    <w:rsid w:val="00942514"/>
    <w:rsid w:val="0094332B"/>
    <w:rsid w:val="00943990"/>
    <w:rsid w:val="00943BCB"/>
    <w:rsid w:val="009447B0"/>
    <w:rsid w:val="00945025"/>
    <w:rsid w:val="00946007"/>
    <w:rsid w:val="00946DA4"/>
    <w:rsid w:val="0094795F"/>
    <w:rsid w:val="00950E9B"/>
    <w:rsid w:val="009516FA"/>
    <w:rsid w:val="00951E6C"/>
    <w:rsid w:val="0095231C"/>
    <w:rsid w:val="009533CD"/>
    <w:rsid w:val="00953ACA"/>
    <w:rsid w:val="00953E36"/>
    <w:rsid w:val="00954420"/>
    <w:rsid w:val="0095448A"/>
    <w:rsid w:val="00954B89"/>
    <w:rsid w:val="00956200"/>
    <w:rsid w:val="00961C1D"/>
    <w:rsid w:val="00961F69"/>
    <w:rsid w:val="009625A5"/>
    <w:rsid w:val="00962FBE"/>
    <w:rsid w:val="00963210"/>
    <w:rsid w:val="009633C4"/>
    <w:rsid w:val="00963C49"/>
    <w:rsid w:val="009647AB"/>
    <w:rsid w:val="00965399"/>
    <w:rsid w:val="00966886"/>
    <w:rsid w:val="00970933"/>
    <w:rsid w:val="00970C90"/>
    <w:rsid w:val="009725AA"/>
    <w:rsid w:val="009733AC"/>
    <w:rsid w:val="00974057"/>
    <w:rsid w:val="009756DD"/>
    <w:rsid w:val="0097576D"/>
    <w:rsid w:val="00976BD4"/>
    <w:rsid w:val="009777D5"/>
    <w:rsid w:val="00980406"/>
    <w:rsid w:val="0098424C"/>
    <w:rsid w:val="0098538A"/>
    <w:rsid w:val="009857F9"/>
    <w:rsid w:val="00985A3B"/>
    <w:rsid w:val="00986EB5"/>
    <w:rsid w:val="00990D7E"/>
    <w:rsid w:val="00990EE0"/>
    <w:rsid w:val="00993332"/>
    <w:rsid w:val="00993A47"/>
    <w:rsid w:val="00994110"/>
    <w:rsid w:val="00994136"/>
    <w:rsid w:val="00994E20"/>
    <w:rsid w:val="00996D53"/>
    <w:rsid w:val="009979C9"/>
    <w:rsid w:val="009A0610"/>
    <w:rsid w:val="009A14E3"/>
    <w:rsid w:val="009A2965"/>
    <w:rsid w:val="009A312D"/>
    <w:rsid w:val="009A527B"/>
    <w:rsid w:val="009A52BB"/>
    <w:rsid w:val="009A558F"/>
    <w:rsid w:val="009A617D"/>
    <w:rsid w:val="009A649B"/>
    <w:rsid w:val="009A6896"/>
    <w:rsid w:val="009A6E72"/>
    <w:rsid w:val="009A70C1"/>
    <w:rsid w:val="009B0664"/>
    <w:rsid w:val="009B0926"/>
    <w:rsid w:val="009B1579"/>
    <w:rsid w:val="009B2771"/>
    <w:rsid w:val="009B2B1C"/>
    <w:rsid w:val="009B333A"/>
    <w:rsid w:val="009B37E6"/>
    <w:rsid w:val="009B5612"/>
    <w:rsid w:val="009B637C"/>
    <w:rsid w:val="009B74B4"/>
    <w:rsid w:val="009C0A90"/>
    <w:rsid w:val="009C0D20"/>
    <w:rsid w:val="009C1790"/>
    <w:rsid w:val="009C1E41"/>
    <w:rsid w:val="009C22C9"/>
    <w:rsid w:val="009C2455"/>
    <w:rsid w:val="009C3EB6"/>
    <w:rsid w:val="009C42D9"/>
    <w:rsid w:val="009C7842"/>
    <w:rsid w:val="009C7B33"/>
    <w:rsid w:val="009D19C6"/>
    <w:rsid w:val="009D2107"/>
    <w:rsid w:val="009D2D63"/>
    <w:rsid w:val="009D351A"/>
    <w:rsid w:val="009D41FA"/>
    <w:rsid w:val="009D6F15"/>
    <w:rsid w:val="009D7716"/>
    <w:rsid w:val="009E0D06"/>
    <w:rsid w:val="009E0D58"/>
    <w:rsid w:val="009E1565"/>
    <w:rsid w:val="009E2FB6"/>
    <w:rsid w:val="009E5A30"/>
    <w:rsid w:val="009E6FFE"/>
    <w:rsid w:val="009F0D24"/>
    <w:rsid w:val="009F143E"/>
    <w:rsid w:val="009F211D"/>
    <w:rsid w:val="009F2552"/>
    <w:rsid w:val="009F2C5A"/>
    <w:rsid w:val="009F494E"/>
    <w:rsid w:val="009F66E2"/>
    <w:rsid w:val="00A00096"/>
    <w:rsid w:val="00A018C1"/>
    <w:rsid w:val="00A02378"/>
    <w:rsid w:val="00A036EF"/>
    <w:rsid w:val="00A038BA"/>
    <w:rsid w:val="00A0391E"/>
    <w:rsid w:val="00A0457B"/>
    <w:rsid w:val="00A05908"/>
    <w:rsid w:val="00A05A32"/>
    <w:rsid w:val="00A05F22"/>
    <w:rsid w:val="00A0787A"/>
    <w:rsid w:val="00A07F95"/>
    <w:rsid w:val="00A10376"/>
    <w:rsid w:val="00A118BA"/>
    <w:rsid w:val="00A11A21"/>
    <w:rsid w:val="00A12569"/>
    <w:rsid w:val="00A16C83"/>
    <w:rsid w:val="00A17CE7"/>
    <w:rsid w:val="00A21C59"/>
    <w:rsid w:val="00A21DEE"/>
    <w:rsid w:val="00A2208A"/>
    <w:rsid w:val="00A222E2"/>
    <w:rsid w:val="00A22359"/>
    <w:rsid w:val="00A22F31"/>
    <w:rsid w:val="00A23160"/>
    <w:rsid w:val="00A23B94"/>
    <w:rsid w:val="00A241DD"/>
    <w:rsid w:val="00A24BD9"/>
    <w:rsid w:val="00A24F89"/>
    <w:rsid w:val="00A26F6A"/>
    <w:rsid w:val="00A27606"/>
    <w:rsid w:val="00A3026D"/>
    <w:rsid w:val="00A303E2"/>
    <w:rsid w:val="00A305C3"/>
    <w:rsid w:val="00A31A0A"/>
    <w:rsid w:val="00A31D70"/>
    <w:rsid w:val="00A3380B"/>
    <w:rsid w:val="00A338A2"/>
    <w:rsid w:val="00A34F92"/>
    <w:rsid w:val="00A34FEB"/>
    <w:rsid w:val="00A3749E"/>
    <w:rsid w:val="00A40281"/>
    <w:rsid w:val="00A40457"/>
    <w:rsid w:val="00A404BC"/>
    <w:rsid w:val="00A418A8"/>
    <w:rsid w:val="00A42772"/>
    <w:rsid w:val="00A42E37"/>
    <w:rsid w:val="00A4598D"/>
    <w:rsid w:val="00A4608C"/>
    <w:rsid w:val="00A47D9D"/>
    <w:rsid w:val="00A50505"/>
    <w:rsid w:val="00A50938"/>
    <w:rsid w:val="00A514B1"/>
    <w:rsid w:val="00A533A9"/>
    <w:rsid w:val="00A56E52"/>
    <w:rsid w:val="00A57104"/>
    <w:rsid w:val="00A57772"/>
    <w:rsid w:val="00A60CCE"/>
    <w:rsid w:val="00A60FB1"/>
    <w:rsid w:val="00A62074"/>
    <w:rsid w:val="00A63309"/>
    <w:rsid w:val="00A6341F"/>
    <w:rsid w:val="00A64F39"/>
    <w:rsid w:val="00A65E81"/>
    <w:rsid w:val="00A66F28"/>
    <w:rsid w:val="00A7058A"/>
    <w:rsid w:val="00A72EBA"/>
    <w:rsid w:val="00A73E8F"/>
    <w:rsid w:val="00A74113"/>
    <w:rsid w:val="00A75782"/>
    <w:rsid w:val="00A766F0"/>
    <w:rsid w:val="00A77457"/>
    <w:rsid w:val="00A77CA0"/>
    <w:rsid w:val="00A816C1"/>
    <w:rsid w:val="00A819BB"/>
    <w:rsid w:val="00A8325C"/>
    <w:rsid w:val="00A836AD"/>
    <w:rsid w:val="00A83FF1"/>
    <w:rsid w:val="00A8576B"/>
    <w:rsid w:val="00A85B8D"/>
    <w:rsid w:val="00A86E9E"/>
    <w:rsid w:val="00A87355"/>
    <w:rsid w:val="00A875C3"/>
    <w:rsid w:val="00A87C0F"/>
    <w:rsid w:val="00A906CF"/>
    <w:rsid w:val="00A909AF"/>
    <w:rsid w:val="00A92FCD"/>
    <w:rsid w:val="00A95015"/>
    <w:rsid w:val="00A952A2"/>
    <w:rsid w:val="00A968A3"/>
    <w:rsid w:val="00A969FE"/>
    <w:rsid w:val="00AA007E"/>
    <w:rsid w:val="00AA0571"/>
    <w:rsid w:val="00AA0974"/>
    <w:rsid w:val="00AA16FE"/>
    <w:rsid w:val="00AA206C"/>
    <w:rsid w:val="00AA3229"/>
    <w:rsid w:val="00AA369E"/>
    <w:rsid w:val="00AA4174"/>
    <w:rsid w:val="00AA4D4C"/>
    <w:rsid w:val="00AB05D8"/>
    <w:rsid w:val="00AB0814"/>
    <w:rsid w:val="00AB0969"/>
    <w:rsid w:val="00AB1F9D"/>
    <w:rsid w:val="00AB245B"/>
    <w:rsid w:val="00AB28E7"/>
    <w:rsid w:val="00AB6530"/>
    <w:rsid w:val="00AB6B6D"/>
    <w:rsid w:val="00AB6C3F"/>
    <w:rsid w:val="00AB70DA"/>
    <w:rsid w:val="00AC073E"/>
    <w:rsid w:val="00AC319A"/>
    <w:rsid w:val="00AC326B"/>
    <w:rsid w:val="00AC3635"/>
    <w:rsid w:val="00AC3933"/>
    <w:rsid w:val="00AC6223"/>
    <w:rsid w:val="00AC7A32"/>
    <w:rsid w:val="00AD0CC6"/>
    <w:rsid w:val="00AD148A"/>
    <w:rsid w:val="00AD3FE6"/>
    <w:rsid w:val="00AD4620"/>
    <w:rsid w:val="00AD487B"/>
    <w:rsid w:val="00AD4C6E"/>
    <w:rsid w:val="00AD7F18"/>
    <w:rsid w:val="00AE076D"/>
    <w:rsid w:val="00AE17E5"/>
    <w:rsid w:val="00AE1A89"/>
    <w:rsid w:val="00AE246F"/>
    <w:rsid w:val="00AE2C1D"/>
    <w:rsid w:val="00AE2E24"/>
    <w:rsid w:val="00AE323D"/>
    <w:rsid w:val="00AE4D21"/>
    <w:rsid w:val="00AE6222"/>
    <w:rsid w:val="00AE6C09"/>
    <w:rsid w:val="00AF096E"/>
    <w:rsid w:val="00AF0991"/>
    <w:rsid w:val="00AF18E5"/>
    <w:rsid w:val="00AF197D"/>
    <w:rsid w:val="00AF1F60"/>
    <w:rsid w:val="00AF3F64"/>
    <w:rsid w:val="00AF69D3"/>
    <w:rsid w:val="00AF6D44"/>
    <w:rsid w:val="00AF7962"/>
    <w:rsid w:val="00B011DD"/>
    <w:rsid w:val="00B0142E"/>
    <w:rsid w:val="00B02F62"/>
    <w:rsid w:val="00B0327F"/>
    <w:rsid w:val="00B03415"/>
    <w:rsid w:val="00B0381C"/>
    <w:rsid w:val="00B0407B"/>
    <w:rsid w:val="00B04BCD"/>
    <w:rsid w:val="00B05915"/>
    <w:rsid w:val="00B06CE1"/>
    <w:rsid w:val="00B06E38"/>
    <w:rsid w:val="00B06E45"/>
    <w:rsid w:val="00B06F6B"/>
    <w:rsid w:val="00B072B4"/>
    <w:rsid w:val="00B07FCC"/>
    <w:rsid w:val="00B10C17"/>
    <w:rsid w:val="00B12556"/>
    <w:rsid w:val="00B14D54"/>
    <w:rsid w:val="00B15114"/>
    <w:rsid w:val="00B157EA"/>
    <w:rsid w:val="00B16BF3"/>
    <w:rsid w:val="00B17459"/>
    <w:rsid w:val="00B20684"/>
    <w:rsid w:val="00B2424B"/>
    <w:rsid w:val="00B27EBE"/>
    <w:rsid w:val="00B3023F"/>
    <w:rsid w:val="00B306B6"/>
    <w:rsid w:val="00B30878"/>
    <w:rsid w:val="00B3096C"/>
    <w:rsid w:val="00B311CE"/>
    <w:rsid w:val="00B32ACC"/>
    <w:rsid w:val="00B3330E"/>
    <w:rsid w:val="00B3400F"/>
    <w:rsid w:val="00B342C0"/>
    <w:rsid w:val="00B34C80"/>
    <w:rsid w:val="00B34D0C"/>
    <w:rsid w:val="00B36455"/>
    <w:rsid w:val="00B36A87"/>
    <w:rsid w:val="00B40016"/>
    <w:rsid w:val="00B401B2"/>
    <w:rsid w:val="00B41D11"/>
    <w:rsid w:val="00B42193"/>
    <w:rsid w:val="00B42D37"/>
    <w:rsid w:val="00B4378F"/>
    <w:rsid w:val="00B458D8"/>
    <w:rsid w:val="00B47844"/>
    <w:rsid w:val="00B50674"/>
    <w:rsid w:val="00B53D47"/>
    <w:rsid w:val="00B548FC"/>
    <w:rsid w:val="00B55793"/>
    <w:rsid w:val="00B56D82"/>
    <w:rsid w:val="00B57661"/>
    <w:rsid w:val="00B579DB"/>
    <w:rsid w:val="00B57A26"/>
    <w:rsid w:val="00B6057A"/>
    <w:rsid w:val="00B60A7E"/>
    <w:rsid w:val="00B61E8F"/>
    <w:rsid w:val="00B6552C"/>
    <w:rsid w:val="00B6601C"/>
    <w:rsid w:val="00B6609F"/>
    <w:rsid w:val="00B67351"/>
    <w:rsid w:val="00B67390"/>
    <w:rsid w:val="00B71920"/>
    <w:rsid w:val="00B71E4A"/>
    <w:rsid w:val="00B74DDE"/>
    <w:rsid w:val="00B752E8"/>
    <w:rsid w:val="00B759E8"/>
    <w:rsid w:val="00B762D9"/>
    <w:rsid w:val="00B76E38"/>
    <w:rsid w:val="00B819D1"/>
    <w:rsid w:val="00B81A07"/>
    <w:rsid w:val="00B82525"/>
    <w:rsid w:val="00B82A30"/>
    <w:rsid w:val="00B832C0"/>
    <w:rsid w:val="00B85741"/>
    <w:rsid w:val="00B857CC"/>
    <w:rsid w:val="00B85ACA"/>
    <w:rsid w:val="00B85B33"/>
    <w:rsid w:val="00B85C6D"/>
    <w:rsid w:val="00B86008"/>
    <w:rsid w:val="00B8653D"/>
    <w:rsid w:val="00B86DF4"/>
    <w:rsid w:val="00B87DDC"/>
    <w:rsid w:val="00B921FE"/>
    <w:rsid w:val="00B92F22"/>
    <w:rsid w:val="00B93187"/>
    <w:rsid w:val="00B93946"/>
    <w:rsid w:val="00B93C35"/>
    <w:rsid w:val="00B94C0A"/>
    <w:rsid w:val="00BA056F"/>
    <w:rsid w:val="00BA05C4"/>
    <w:rsid w:val="00BA0715"/>
    <w:rsid w:val="00BA1217"/>
    <w:rsid w:val="00BA12C2"/>
    <w:rsid w:val="00BA2638"/>
    <w:rsid w:val="00BA2958"/>
    <w:rsid w:val="00BA307F"/>
    <w:rsid w:val="00BA3855"/>
    <w:rsid w:val="00BA44E5"/>
    <w:rsid w:val="00BA4DE7"/>
    <w:rsid w:val="00BA57CA"/>
    <w:rsid w:val="00BA6222"/>
    <w:rsid w:val="00BA74E1"/>
    <w:rsid w:val="00BA77C8"/>
    <w:rsid w:val="00BA7F14"/>
    <w:rsid w:val="00BB1360"/>
    <w:rsid w:val="00BB2B3C"/>
    <w:rsid w:val="00BB2E5C"/>
    <w:rsid w:val="00BB39F0"/>
    <w:rsid w:val="00BB3B64"/>
    <w:rsid w:val="00BB448A"/>
    <w:rsid w:val="00BB6DE7"/>
    <w:rsid w:val="00BC2549"/>
    <w:rsid w:val="00BC2A6C"/>
    <w:rsid w:val="00BC2AE4"/>
    <w:rsid w:val="00BC379A"/>
    <w:rsid w:val="00BC3AE2"/>
    <w:rsid w:val="00BC3C4B"/>
    <w:rsid w:val="00BC3C9C"/>
    <w:rsid w:val="00BC3CF9"/>
    <w:rsid w:val="00BC3D71"/>
    <w:rsid w:val="00BC58C2"/>
    <w:rsid w:val="00BC6F1B"/>
    <w:rsid w:val="00BC71E0"/>
    <w:rsid w:val="00BC7295"/>
    <w:rsid w:val="00BD1120"/>
    <w:rsid w:val="00BD1BAC"/>
    <w:rsid w:val="00BD20C1"/>
    <w:rsid w:val="00BD20DE"/>
    <w:rsid w:val="00BD2831"/>
    <w:rsid w:val="00BD372E"/>
    <w:rsid w:val="00BD41B2"/>
    <w:rsid w:val="00BD45B0"/>
    <w:rsid w:val="00BD5F69"/>
    <w:rsid w:val="00BD6B4A"/>
    <w:rsid w:val="00BD6C30"/>
    <w:rsid w:val="00BE066A"/>
    <w:rsid w:val="00BE0C03"/>
    <w:rsid w:val="00BE13C2"/>
    <w:rsid w:val="00BE1690"/>
    <w:rsid w:val="00BE386A"/>
    <w:rsid w:val="00BE3DF4"/>
    <w:rsid w:val="00BE449A"/>
    <w:rsid w:val="00BE4866"/>
    <w:rsid w:val="00BE4D59"/>
    <w:rsid w:val="00BE5932"/>
    <w:rsid w:val="00BE5CFF"/>
    <w:rsid w:val="00BE6D92"/>
    <w:rsid w:val="00BE790C"/>
    <w:rsid w:val="00BE7DE2"/>
    <w:rsid w:val="00BF12FD"/>
    <w:rsid w:val="00BF1482"/>
    <w:rsid w:val="00BF1EF9"/>
    <w:rsid w:val="00BF22DC"/>
    <w:rsid w:val="00BF30F5"/>
    <w:rsid w:val="00BF3999"/>
    <w:rsid w:val="00BF46A6"/>
    <w:rsid w:val="00BF47C3"/>
    <w:rsid w:val="00BF5F29"/>
    <w:rsid w:val="00BF643C"/>
    <w:rsid w:val="00BF67DD"/>
    <w:rsid w:val="00C00D14"/>
    <w:rsid w:val="00C01736"/>
    <w:rsid w:val="00C01D6A"/>
    <w:rsid w:val="00C01D74"/>
    <w:rsid w:val="00C041F6"/>
    <w:rsid w:val="00C05E76"/>
    <w:rsid w:val="00C10DB3"/>
    <w:rsid w:val="00C110A2"/>
    <w:rsid w:val="00C11166"/>
    <w:rsid w:val="00C11472"/>
    <w:rsid w:val="00C11D20"/>
    <w:rsid w:val="00C12A06"/>
    <w:rsid w:val="00C136E1"/>
    <w:rsid w:val="00C139B3"/>
    <w:rsid w:val="00C13FF3"/>
    <w:rsid w:val="00C1559E"/>
    <w:rsid w:val="00C15E44"/>
    <w:rsid w:val="00C163A5"/>
    <w:rsid w:val="00C16882"/>
    <w:rsid w:val="00C16AE9"/>
    <w:rsid w:val="00C20C8C"/>
    <w:rsid w:val="00C2156E"/>
    <w:rsid w:val="00C21AD9"/>
    <w:rsid w:val="00C21FD0"/>
    <w:rsid w:val="00C239A8"/>
    <w:rsid w:val="00C23FCC"/>
    <w:rsid w:val="00C246B5"/>
    <w:rsid w:val="00C24855"/>
    <w:rsid w:val="00C25782"/>
    <w:rsid w:val="00C25F33"/>
    <w:rsid w:val="00C260CA"/>
    <w:rsid w:val="00C263AB"/>
    <w:rsid w:val="00C305ED"/>
    <w:rsid w:val="00C30FB7"/>
    <w:rsid w:val="00C3189D"/>
    <w:rsid w:val="00C31B16"/>
    <w:rsid w:val="00C32DD2"/>
    <w:rsid w:val="00C32EA2"/>
    <w:rsid w:val="00C337CC"/>
    <w:rsid w:val="00C34D45"/>
    <w:rsid w:val="00C36B4A"/>
    <w:rsid w:val="00C400F3"/>
    <w:rsid w:val="00C41C38"/>
    <w:rsid w:val="00C42DB7"/>
    <w:rsid w:val="00C4345E"/>
    <w:rsid w:val="00C43579"/>
    <w:rsid w:val="00C438E0"/>
    <w:rsid w:val="00C4480A"/>
    <w:rsid w:val="00C44C4B"/>
    <w:rsid w:val="00C45870"/>
    <w:rsid w:val="00C4678E"/>
    <w:rsid w:val="00C46B47"/>
    <w:rsid w:val="00C46B7F"/>
    <w:rsid w:val="00C46ED6"/>
    <w:rsid w:val="00C500EE"/>
    <w:rsid w:val="00C51883"/>
    <w:rsid w:val="00C52FE3"/>
    <w:rsid w:val="00C538E7"/>
    <w:rsid w:val="00C5450C"/>
    <w:rsid w:val="00C54C9C"/>
    <w:rsid w:val="00C559BA"/>
    <w:rsid w:val="00C60F50"/>
    <w:rsid w:val="00C61FC1"/>
    <w:rsid w:val="00C6209B"/>
    <w:rsid w:val="00C6338B"/>
    <w:rsid w:val="00C633B1"/>
    <w:rsid w:val="00C63CC1"/>
    <w:rsid w:val="00C64167"/>
    <w:rsid w:val="00C662B9"/>
    <w:rsid w:val="00C708B6"/>
    <w:rsid w:val="00C7202C"/>
    <w:rsid w:val="00C72139"/>
    <w:rsid w:val="00C73945"/>
    <w:rsid w:val="00C74006"/>
    <w:rsid w:val="00C748DA"/>
    <w:rsid w:val="00C74965"/>
    <w:rsid w:val="00C75061"/>
    <w:rsid w:val="00C77334"/>
    <w:rsid w:val="00C80154"/>
    <w:rsid w:val="00C80641"/>
    <w:rsid w:val="00C809C8"/>
    <w:rsid w:val="00C81897"/>
    <w:rsid w:val="00C81C82"/>
    <w:rsid w:val="00C820B6"/>
    <w:rsid w:val="00C82341"/>
    <w:rsid w:val="00C82E68"/>
    <w:rsid w:val="00C83062"/>
    <w:rsid w:val="00C84D3E"/>
    <w:rsid w:val="00C855AE"/>
    <w:rsid w:val="00C878B1"/>
    <w:rsid w:val="00C878C5"/>
    <w:rsid w:val="00C90C51"/>
    <w:rsid w:val="00C92590"/>
    <w:rsid w:val="00C927FB"/>
    <w:rsid w:val="00C933D7"/>
    <w:rsid w:val="00C93464"/>
    <w:rsid w:val="00C93A2E"/>
    <w:rsid w:val="00C9464A"/>
    <w:rsid w:val="00C95364"/>
    <w:rsid w:val="00C9565F"/>
    <w:rsid w:val="00CA075A"/>
    <w:rsid w:val="00CA0C45"/>
    <w:rsid w:val="00CA1A1F"/>
    <w:rsid w:val="00CA1EF4"/>
    <w:rsid w:val="00CA21C3"/>
    <w:rsid w:val="00CA2A95"/>
    <w:rsid w:val="00CA3160"/>
    <w:rsid w:val="00CA3DBA"/>
    <w:rsid w:val="00CA5A08"/>
    <w:rsid w:val="00CA5EF9"/>
    <w:rsid w:val="00CA6DAE"/>
    <w:rsid w:val="00CA705B"/>
    <w:rsid w:val="00CA77F8"/>
    <w:rsid w:val="00CB0AE2"/>
    <w:rsid w:val="00CB0E25"/>
    <w:rsid w:val="00CB146F"/>
    <w:rsid w:val="00CB1D4A"/>
    <w:rsid w:val="00CB3FE5"/>
    <w:rsid w:val="00CB4E3C"/>
    <w:rsid w:val="00CB50FD"/>
    <w:rsid w:val="00CB6883"/>
    <w:rsid w:val="00CB6D9C"/>
    <w:rsid w:val="00CB79EF"/>
    <w:rsid w:val="00CB7F91"/>
    <w:rsid w:val="00CC0948"/>
    <w:rsid w:val="00CC162A"/>
    <w:rsid w:val="00CC2255"/>
    <w:rsid w:val="00CC3557"/>
    <w:rsid w:val="00CC3756"/>
    <w:rsid w:val="00CC5943"/>
    <w:rsid w:val="00CC6DD3"/>
    <w:rsid w:val="00CC6F5C"/>
    <w:rsid w:val="00CD1687"/>
    <w:rsid w:val="00CD19EA"/>
    <w:rsid w:val="00CD267E"/>
    <w:rsid w:val="00CD3135"/>
    <w:rsid w:val="00CD3321"/>
    <w:rsid w:val="00CD3668"/>
    <w:rsid w:val="00CD6B36"/>
    <w:rsid w:val="00CE03DB"/>
    <w:rsid w:val="00CE15F4"/>
    <w:rsid w:val="00CE1773"/>
    <w:rsid w:val="00CE2F64"/>
    <w:rsid w:val="00CE4EAB"/>
    <w:rsid w:val="00CE4ED0"/>
    <w:rsid w:val="00CE6C54"/>
    <w:rsid w:val="00CE6FD5"/>
    <w:rsid w:val="00CE715D"/>
    <w:rsid w:val="00CE7535"/>
    <w:rsid w:val="00CE7B23"/>
    <w:rsid w:val="00CE7FFA"/>
    <w:rsid w:val="00CF0028"/>
    <w:rsid w:val="00CF1000"/>
    <w:rsid w:val="00CF1247"/>
    <w:rsid w:val="00CF129A"/>
    <w:rsid w:val="00CF141C"/>
    <w:rsid w:val="00CF1FBE"/>
    <w:rsid w:val="00CF23B4"/>
    <w:rsid w:val="00CF2BA9"/>
    <w:rsid w:val="00CF3D8F"/>
    <w:rsid w:val="00CF5F91"/>
    <w:rsid w:val="00CF6BD8"/>
    <w:rsid w:val="00CF7444"/>
    <w:rsid w:val="00D00A48"/>
    <w:rsid w:val="00D01436"/>
    <w:rsid w:val="00D01CD2"/>
    <w:rsid w:val="00D02682"/>
    <w:rsid w:val="00D038AF"/>
    <w:rsid w:val="00D0462A"/>
    <w:rsid w:val="00D04C28"/>
    <w:rsid w:val="00D050E3"/>
    <w:rsid w:val="00D06993"/>
    <w:rsid w:val="00D06DCB"/>
    <w:rsid w:val="00D06E03"/>
    <w:rsid w:val="00D1052A"/>
    <w:rsid w:val="00D105AC"/>
    <w:rsid w:val="00D1159D"/>
    <w:rsid w:val="00D11CA5"/>
    <w:rsid w:val="00D15912"/>
    <w:rsid w:val="00D15C9E"/>
    <w:rsid w:val="00D15EBA"/>
    <w:rsid w:val="00D16D3A"/>
    <w:rsid w:val="00D176F9"/>
    <w:rsid w:val="00D2059B"/>
    <w:rsid w:val="00D20B17"/>
    <w:rsid w:val="00D21E4B"/>
    <w:rsid w:val="00D2215E"/>
    <w:rsid w:val="00D22236"/>
    <w:rsid w:val="00D23256"/>
    <w:rsid w:val="00D23BD1"/>
    <w:rsid w:val="00D23C2B"/>
    <w:rsid w:val="00D25073"/>
    <w:rsid w:val="00D25BBD"/>
    <w:rsid w:val="00D2685E"/>
    <w:rsid w:val="00D26871"/>
    <w:rsid w:val="00D32F6C"/>
    <w:rsid w:val="00D33105"/>
    <w:rsid w:val="00D33DB6"/>
    <w:rsid w:val="00D366CD"/>
    <w:rsid w:val="00D376BE"/>
    <w:rsid w:val="00D401B5"/>
    <w:rsid w:val="00D40225"/>
    <w:rsid w:val="00D40B63"/>
    <w:rsid w:val="00D40ED8"/>
    <w:rsid w:val="00D439D2"/>
    <w:rsid w:val="00D43E3F"/>
    <w:rsid w:val="00D4403D"/>
    <w:rsid w:val="00D453A2"/>
    <w:rsid w:val="00D47A69"/>
    <w:rsid w:val="00D5068E"/>
    <w:rsid w:val="00D51358"/>
    <w:rsid w:val="00D57712"/>
    <w:rsid w:val="00D60DAE"/>
    <w:rsid w:val="00D6124A"/>
    <w:rsid w:val="00D63ED3"/>
    <w:rsid w:val="00D64CF2"/>
    <w:rsid w:val="00D65797"/>
    <w:rsid w:val="00D6627C"/>
    <w:rsid w:val="00D6686D"/>
    <w:rsid w:val="00D71053"/>
    <w:rsid w:val="00D711DA"/>
    <w:rsid w:val="00D715DC"/>
    <w:rsid w:val="00D71881"/>
    <w:rsid w:val="00D72D84"/>
    <w:rsid w:val="00D73DF9"/>
    <w:rsid w:val="00D73E84"/>
    <w:rsid w:val="00D7465D"/>
    <w:rsid w:val="00D74F83"/>
    <w:rsid w:val="00D7509E"/>
    <w:rsid w:val="00D77336"/>
    <w:rsid w:val="00D775E8"/>
    <w:rsid w:val="00D806A1"/>
    <w:rsid w:val="00D80BE3"/>
    <w:rsid w:val="00D80CAF"/>
    <w:rsid w:val="00D82812"/>
    <w:rsid w:val="00D90970"/>
    <w:rsid w:val="00D90A62"/>
    <w:rsid w:val="00D915D0"/>
    <w:rsid w:val="00D91B4C"/>
    <w:rsid w:val="00D92292"/>
    <w:rsid w:val="00D9263D"/>
    <w:rsid w:val="00D92C1A"/>
    <w:rsid w:val="00D94613"/>
    <w:rsid w:val="00D95326"/>
    <w:rsid w:val="00D959BD"/>
    <w:rsid w:val="00D967B4"/>
    <w:rsid w:val="00D96ABE"/>
    <w:rsid w:val="00DA15A5"/>
    <w:rsid w:val="00DA72A0"/>
    <w:rsid w:val="00DA7909"/>
    <w:rsid w:val="00DB0161"/>
    <w:rsid w:val="00DB0853"/>
    <w:rsid w:val="00DB09A6"/>
    <w:rsid w:val="00DB1F61"/>
    <w:rsid w:val="00DB2589"/>
    <w:rsid w:val="00DB2DAC"/>
    <w:rsid w:val="00DB44F0"/>
    <w:rsid w:val="00DB5C26"/>
    <w:rsid w:val="00DB7DB4"/>
    <w:rsid w:val="00DC099E"/>
    <w:rsid w:val="00DC0EB7"/>
    <w:rsid w:val="00DC265D"/>
    <w:rsid w:val="00DC3D13"/>
    <w:rsid w:val="00DC3E82"/>
    <w:rsid w:val="00DC3EE8"/>
    <w:rsid w:val="00DC3F74"/>
    <w:rsid w:val="00DC459A"/>
    <w:rsid w:val="00DD0CFB"/>
    <w:rsid w:val="00DD0D00"/>
    <w:rsid w:val="00DD1210"/>
    <w:rsid w:val="00DD1E88"/>
    <w:rsid w:val="00DD2D20"/>
    <w:rsid w:val="00DD2E49"/>
    <w:rsid w:val="00DD563E"/>
    <w:rsid w:val="00DD6BF1"/>
    <w:rsid w:val="00DD6E38"/>
    <w:rsid w:val="00DD744B"/>
    <w:rsid w:val="00DE0B1F"/>
    <w:rsid w:val="00DE0D45"/>
    <w:rsid w:val="00DE0FEB"/>
    <w:rsid w:val="00DE1792"/>
    <w:rsid w:val="00DE17EF"/>
    <w:rsid w:val="00DE1E11"/>
    <w:rsid w:val="00DE1EDE"/>
    <w:rsid w:val="00DE25C2"/>
    <w:rsid w:val="00DE273C"/>
    <w:rsid w:val="00DE36CA"/>
    <w:rsid w:val="00DE371A"/>
    <w:rsid w:val="00DE3E4E"/>
    <w:rsid w:val="00DE4119"/>
    <w:rsid w:val="00DE4E43"/>
    <w:rsid w:val="00DE500A"/>
    <w:rsid w:val="00DE5715"/>
    <w:rsid w:val="00DE59CD"/>
    <w:rsid w:val="00DE6154"/>
    <w:rsid w:val="00DF0062"/>
    <w:rsid w:val="00DF171D"/>
    <w:rsid w:val="00DF1A5B"/>
    <w:rsid w:val="00DF261E"/>
    <w:rsid w:val="00DF344E"/>
    <w:rsid w:val="00DF388D"/>
    <w:rsid w:val="00DF39C6"/>
    <w:rsid w:val="00DF3AC3"/>
    <w:rsid w:val="00DF4144"/>
    <w:rsid w:val="00DF5B43"/>
    <w:rsid w:val="00DF5C84"/>
    <w:rsid w:val="00DF61D0"/>
    <w:rsid w:val="00DF63B3"/>
    <w:rsid w:val="00DF64C4"/>
    <w:rsid w:val="00DF66B2"/>
    <w:rsid w:val="00DF7EBD"/>
    <w:rsid w:val="00E001AA"/>
    <w:rsid w:val="00E00F74"/>
    <w:rsid w:val="00E01535"/>
    <w:rsid w:val="00E02182"/>
    <w:rsid w:val="00E027A6"/>
    <w:rsid w:val="00E02B69"/>
    <w:rsid w:val="00E0321C"/>
    <w:rsid w:val="00E03F30"/>
    <w:rsid w:val="00E04A2F"/>
    <w:rsid w:val="00E04EC1"/>
    <w:rsid w:val="00E05C19"/>
    <w:rsid w:val="00E05D08"/>
    <w:rsid w:val="00E06E0D"/>
    <w:rsid w:val="00E0728A"/>
    <w:rsid w:val="00E103D0"/>
    <w:rsid w:val="00E10F76"/>
    <w:rsid w:val="00E12512"/>
    <w:rsid w:val="00E125E2"/>
    <w:rsid w:val="00E13824"/>
    <w:rsid w:val="00E1473E"/>
    <w:rsid w:val="00E1474E"/>
    <w:rsid w:val="00E14B64"/>
    <w:rsid w:val="00E14CA7"/>
    <w:rsid w:val="00E14F35"/>
    <w:rsid w:val="00E15122"/>
    <w:rsid w:val="00E202DC"/>
    <w:rsid w:val="00E20667"/>
    <w:rsid w:val="00E2132A"/>
    <w:rsid w:val="00E2158D"/>
    <w:rsid w:val="00E217A0"/>
    <w:rsid w:val="00E229BC"/>
    <w:rsid w:val="00E22ECC"/>
    <w:rsid w:val="00E23A41"/>
    <w:rsid w:val="00E23E38"/>
    <w:rsid w:val="00E24E8B"/>
    <w:rsid w:val="00E258D3"/>
    <w:rsid w:val="00E25CFB"/>
    <w:rsid w:val="00E263F1"/>
    <w:rsid w:val="00E27D6E"/>
    <w:rsid w:val="00E30590"/>
    <w:rsid w:val="00E3099A"/>
    <w:rsid w:val="00E314D5"/>
    <w:rsid w:val="00E31877"/>
    <w:rsid w:val="00E32421"/>
    <w:rsid w:val="00E32759"/>
    <w:rsid w:val="00E32E4A"/>
    <w:rsid w:val="00E35901"/>
    <w:rsid w:val="00E360B9"/>
    <w:rsid w:val="00E36110"/>
    <w:rsid w:val="00E36636"/>
    <w:rsid w:val="00E378A9"/>
    <w:rsid w:val="00E409CF"/>
    <w:rsid w:val="00E42C3B"/>
    <w:rsid w:val="00E4488D"/>
    <w:rsid w:val="00E456C8"/>
    <w:rsid w:val="00E463E0"/>
    <w:rsid w:val="00E4724E"/>
    <w:rsid w:val="00E5069B"/>
    <w:rsid w:val="00E50784"/>
    <w:rsid w:val="00E50D62"/>
    <w:rsid w:val="00E50E36"/>
    <w:rsid w:val="00E51FC2"/>
    <w:rsid w:val="00E5484C"/>
    <w:rsid w:val="00E561C2"/>
    <w:rsid w:val="00E565CA"/>
    <w:rsid w:val="00E56BB4"/>
    <w:rsid w:val="00E56F95"/>
    <w:rsid w:val="00E60AAC"/>
    <w:rsid w:val="00E61DCD"/>
    <w:rsid w:val="00E6268E"/>
    <w:rsid w:val="00E630E6"/>
    <w:rsid w:val="00E63420"/>
    <w:rsid w:val="00E64DF7"/>
    <w:rsid w:val="00E64EAE"/>
    <w:rsid w:val="00E659B3"/>
    <w:rsid w:val="00E65BC2"/>
    <w:rsid w:val="00E66E36"/>
    <w:rsid w:val="00E67488"/>
    <w:rsid w:val="00E67BEF"/>
    <w:rsid w:val="00E70151"/>
    <w:rsid w:val="00E70298"/>
    <w:rsid w:val="00E70BBD"/>
    <w:rsid w:val="00E726FD"/>
    <w:rsid w:val="00E74F58"/>
    <w:rsid w:val="00E75854"/>
    <w:rsid w:val="00E760C7"/>
    <w:rsid w:val="00E7668E"/>
    <w:rsid w:val="00E77D2D"/>
    <w:rsid w:val="00E77FF4"/>
    <w:rsid w:val="00E831FF"/>
    <w:rsid w:val="00E841AC"/>
    <w:rsid w:val="00E8474F"/>
    <w:rsid w:val="00E867C3"/>
    <w:rsid w:val="00E8696E"/>
    <w:rsid w:val="00E90058"/>
    <w:rsid w:val="00E90E5F"/>
    <w:rsid w:val="00E91935"/>
    <w:rsid w:val="00E9208F"/>
    <w:rsid w:val="00E921BF"/>
    <w:rsid w:val="00E92381"/>
    <w:rsid w:val="00E9324F"/>
    <w:rsid w:val="00E948F7"/>
    <w:rsid w:val="00E951A2"/>
    <w:rsid w:val="00E95B06"/>
    <w:rsid w:val="00E9640E"/>
    <w:rsid w:val="00E97440"/>
    <w:rsid w:val="00E9779E"/>
    <w:rsid w:val="00EA1100"/>
    <w:rsid w:val="00EA2194"/>
    <w:rsid w:val="00EA37E7"/>
    <w:rsid w:val="00EA3BCB"/>
    <w:rsid w:val="00EA5657"/>
    <w:rsid w:val="00EA665A"/>
    <w:rsid w:val="00EA747E"/>
    <w:rsid w:val="00EA77A4"/>
    <w:rsid w:val="00EB0E7B"/>
    <w:rsid w:val="00EB14E4"/>
    <w:rsid w:val="00EB167B"/>
    <w:rsid w:val="00EB209B"/>
    <w:rsid w:val="00EB2302"/>
    <w:rsid w:val="00EB26F8"/>
    <w:rsid w:val="00EB2FFE"/>
    <w:rsid w:val="00EB441D"/>
    <w:rsid w:val="00EB63B1"/>
    <w:rsid w:val="00EB6DE5"/>
    <w:rsid w:val="00EB7954"/>
    <w:rsid w:val="00EB7D18"/>
    <w:rsid w:val="00EC15FC"/>
    <w:rsid w:val="00EC2CFB"/>
    <w:rsid w:val="00EC68CF"/>
    <w:rsid w:val="00EC784E"/>
    <w:rsid w:val="00ED124B"/>
    <w:rsid w:val="00ED44F9"/>
    <w:rsid w:val="00ED4623"/>
    <w:rsid w:val="00ED46F2"/>
    <w:rsid w:val="00ED47F0"/>
    <w:rsid w:val="00ED4B3E"/>
    <w:rsid w:val="00ED4D76"/>
    <w:rsid w:val="00ED5572"/>
    <w:rsid w:val="00ED55E6"/>
    <w:rsid w:val="00ED58A4"/>
    <w:rsid w:val="00ED5CB3"/>
    <w:rsid w:val="00ED5EF3"/>
    <w:rsid w:val="00ED67E7"/>
    <w:rsid w:val="00ED6A79"/>
    <w:rsid w:val="00ED6F70"/>
    <w:rsid w:val="00ED707E"/>
    <w:rsid w:val="00EE1381"/>
    <w:rsid w:val="00EE1B86"/>
    <w:rsid w:val="00EE26A5"/>
    <w:rsid w:val="00EE26CF"/>
    <w:rsid w:val="00EE30D6"/>
    <w:rsid w:val="00EE3E62"/>
    <w:rsid w:val="00EE4A12"/>
    <w:rsid w:val="00EE53ED"/>
    <w:rsid w:val="00EE547C"/>
    <w:rsid w:val="00EE604B"/>
    <w:rsid w:val="00EE725E"/>
    <w:rsid w:val="00EF05DC"/>
    <w:rsid w:val="00EF10F3"/>
    <w:rsid w:val="00EF16ED"/>
    <w:rsid w:val="00EF1E85"/>
    <w:rsid w:val="00EF217C"/>
    <w:rsid w:val="00EF789C"/>
    <w:rsid w:val="00F02437"/>
    <w:rsid w:val="00F03811"/>
    <w:rsid w:val="00F03BBE"/>
    <w:rsid w:val="00F048EC"/>
    <w:rsid w:val="00F04C2D"/>
    <w:rsid w:val="00F06615"/>
    <w:rsid w:val="00F068F9"/>
    <w:rsid w:val="00F07B45"/>
    <w:rsid w:val="00F1075D"/>
    <w:rsid w:val="00F10CE1"/>
    <w:rsid w:val="00F10D7E"/>
    <w:rsid w:val="00F11162"/>
    <w:rsid w:val="00F1179F"/>
    <w:rsid w:val="00F1181B"/>
    <w:rsid w:val="00F11C12"/>
    <w:rsid w:val="00F121B1"/>
    <w:rsid w:val="00F12549"/>
    <w:rsid w:val="00F129BA"/>
    <w:rsid w:val="00F14B93"/>
    <w:rsid w:val="00F15404"/>
    <w:rsid w:val="00F17308"/>
    <w:rsid w:val="00F17655"/>
    <w:rsid w:val="00F21344"/>
    <w:rsid w:val="00F232A5"/>
    <w:rsid w:val="00F241BF"/>
    <w:rsid w:val="00F2525E"/>
    <w:rsid w:val="00F25DC6"/>
    <w:rsid w:val="00F317A4"/>
    <w:rsid w:val="00F329A3"/>
    <w:rsid w:val="00F331D0"/>
    <w:rsid w:val="00F33525"/>
    <w:rsid w:val="00F34F3C"/>
    <w:rsid w:val="00F356A4"/>
    <w:rsid w:val="00F36A37"/>
    <w:rsid w:val="00F3729F"/>
    <w:rsid w:val="00F37BFF"/>
    <w:rsid w:val="00F40FA7"/>
    <w:rsid w:val="00F41D39"/>
    <w:rsid w:val="00F42101"/>
    <w:rsid w:val="00F42179"/>
    <w:rsid w:val="00F42613"/>
    <w:rsid w:val="00F42EDE"/>
    <w:rsid w:val="00F439A7"/>
    <w:rsid w:val="00F43AD0"/>
    <w:rsid w:val="00F44EC8"/>
    <w:rsid w:val="00F462F7"/>
    <w:rsid w:val="00F46D33"/>
    <w:rsid w:val="00F5113D"/>
    <w:rsid w:val="00F52FAC"/>
    <w:rsid w:val="00F53AD2"/>
    <w:rsid w:val="00F55134"/>
    <w:rsid w:val="00F557BD"/>
    <w:rsid w:val="00F559C0"/>
    <w:rsid w:val="00F56A41"/>
    <w:rsid w:val="00F57428"/>
    <w:rsid w:val="00F61364"/>
    <w:rsid w:val="00F635BA"/>
    <w:rsid w:val="00F65DD9"/>
    <w:rsid w:val="00F65E3F"/>
    <w:rsid w:val="00F66510"/>
    <w:rsid w:val="00F66A76"/>
    <w:rsid w:val="00F6727E"/>
    <w:rsid w:val="00F679DD"/>
    <w:rsid w:val="00F67D83"/>
    <w:rsid w:val="00F7171C"/>
    <w:rsid w:val="00F7203C"/>
    <w:rsid w:val="00F73010"/>
    <w:rsid w:val="00F75640"/>
    <w:rsid w:val="00F75B2A"/>
    <w:rsid w:val="00F76658"/>
    <w:rsid w:val="00F7687B"/>
    <w:rsid w:val="00F76EA4"/>
    <w:rsid w:val="00F77135"/>
    <w:rsid w:val="00F85C13"/>
    <w:rsid w:val="00F86D1F"/>
    <w:rsid w:val="00F9027E"/>
    <w:rsid w:val="00F918BA"/>
    <w:rsid w:val="00F91E56"/>
    <w:rsid w:val="00F930D6"/>
    <w:rsid w:val="00F939D4"/>
    <w:rsid w:val="00F93B92"/>
    <w:rsid w:val="00F93BD9"/>
    <w:rsid w:val="00F943FF"/>
    <w:rsid w:val="00F9472B"/>
    <w:rsid w:val="00F94CAA"/>
    <w:rsid w:val="00F969D0"/>
    <w:rsid w:val="00FA06A8"/>
    <w:rsid w:val="00FA0759"/>
    <w:rsid w:val="00FA0F9C"/>
    <w:rsid w:val="00FA103E"/>
    <w:rsid w:val="00FA1CFE"/>
    <w:rsid w:val="00FA2215"/>
    <w:rsid w:val="00FA2458"/>
    <w:rsid w:val="00FA2566"/>
    <w:rsid w:val="00FA296A"/>
    <w:rsid w:val="00FA31E2"/>
    <w:rsid w:val="00FA39CF"/>
    <w:rsid w:val="00FA3C28"/>
    <w:rsid w:val="00FA44A4"/>
    <w:rsid w:val="00FA517F"/>
    <w:rsid w:val="00FA5862"/>
    <w:rsid w:val="00FA6032"/>
    <w:rsid w:val="00FA62A8"/>
    <w:rsid w:val="00FA726F"/>
    <w:rsid w:val="00FA77D9"/>
    <w:rsid w:val="00FB0C7A"/>
    <w:rsid w:val="00FB251A"/>
    <w:rsid w:val="00FB3D17"/>
    <w:rsid w:val="00FB55FA"/>
    <w:rsid w:val="00FB6908"/>
    <w:rsid w:val="00FB7644"/>
    <w:rsid w:val="00FC0BE2"/>
    <w:rsid w:val="00FC112B"/>
    <w:rsid w:val="00FC4025"/>
    <w:rsid w:val="00FC40EB"/>
    <w:rsid w:val="00FC42E4"/>
    <w:rsid w:val="00FC5321"/>
    <w:rsid w:val="00FC536B"/>
    <w:rsid w:val="00FC5FE6"/>
    <w:rsid w:val="00FC6A6C"/>
    <w:rsid w:val="00FC7452"/>
    <w:rsid w:val="00FC7A1F"/>
    <w:rsid w:val="00FC7B5C"/>
    <w:rsid w:val="00FD01C8"/>
    <w:rsid w:val="00FD1254"/>
    <w:rsid w:val="00FD25AF"/>
    <w:rsid w:val="00FD38C0"/>
    <w:rsid w:val="00FD3EEA"/>
    <w:rsid w:val="00FD4014"/>
    <w:rsid w:val="00FD57DB"/>
    <w:rsid w:val="00FD58E6"/>
    <w:rsid w:val="00FD661C"/>
    <w:rsid w:val="00FD6CEA"/>
    <w:rsid w:val="00FD6DDE"/>
    <w:rsid w:val="00FE0BA8"/>
    <w:rsid w:val="00FE0BFE"/>
    <w:rsid w:val="00FE1007"/>
    <w:rsid w:val="00FE114F"/>
    <w:rsid w:val="00FE219A"/>
    <w:rsid w:val="00FE3893"/>
    <w:rsid w:val="00FE40DD"/>
    <w:rsid w:val="00FE5568"/>
    <w:rsid w:val="00FE6793"/>
    <w:rsid w:val="00FE757A"/>
    <w:rsid w:val="00FE76A7"/>
    <w:rsid w:val="00FF0685"/>
    <w:rsid w:val="00FF0E85"/>
    <w:rsid w:val="00FF1CB6"/>
    <w:rsid w:val="00FF21D4"/>
    <w:rsid w:val="00FF2773"/>
    <w:rsid w:val="00FF2E21"/>
    <w:rsid w:val="00FF32FA"/>
    <w:rsid w:val="00FF3C36"/>
    <w:rsid w:val="00FF3DDB"/>
    <w:rsid w:val="00FF44E9"/>
    <w:rsid w:val="00FF4976"/>
    <w:rsid w:val="00FF4A21"/>
    <w:rsid w:val="00FF60E4"/>
    <w:rsid w:val="00FF62FB"/>
    <w:rsid w:val="00FF6357"/>
    <w:rsid w:val="00FF6927"/>
    <w:rsid w:val="017AEDEC"/>
    <w:rsid w:val="019B9CC1"/>
    <w:rsid w:val="01D0ADBE"/>
    <w:rsid w:val="01E08B1B"/>
    <w:rsid w:val="01F71B56"/>
    <w:rsid w:val="025C5D97"/>
    <w:rsid w:val="02EE213E"/>
    <w:rsid w:val="02FD26B1"/>
    <w:rsid w:val="032E3F7F"/>
    <w:rsid w:val="034E6957"/>
    <w:rsid w:val="0359EF9A"/>
    <w:rsid w:val="03BA182E"/>
    <w:rsid w:val="04B4AC64"/>
    <w:rsid w:val="04C6FB4B"/>
    <w:rsid w:val="04E4DE6D"/>
    <w:rsid w:val="0504E2AE"/>
    <w:rsid w:val="050A3721"/>
    <w:rsid w:val="052648C4"/>
    <w:rsid w:val="056EDC65"/>
    <w:rsid w:val="05FA5858"/>
    <w:rsid w:val="066550CA"/>
    <w:rsid w:val="06DE25E3"/>
    <w:rsid w:val="0720AE68"/>
    <w:rsid w:val="08DB0F5F"/>
    <w:rsid w:val="093086C9"/>
    <w:rsid w:val="09525B4C"/>
    <w:rsid w:val="09ABA11B"/>
    <w:rsid w:val="09BEC34F"/>
    <w:rsid w:val="09DA3829"/>
    <w:rsid w:val="0A28C0F7"/>
    <w:rsid w:val="0AE0A982"/>
    <w:rsid w:val="0AECA361"/>
    <w:rsid w:val="0AFE3189"/>
    <w:rsid w:val="0BFAA460"/>
    <w:rsid w:val="0C0005DD"/>
    <w:rsid w:val="0CB94615"/>
    <w:rsid w:val="0F0E7D4F"/>
    <w:rsid w:val="0F294FEC"/>
    <w:rsid w:val="0F3C2AE6"/>
    <w:rsid w:val="0F3D3A4F"/>
    <w:rsid w:val="0F744549"/>
    <w:rsid w:val="0FAC2D0E"/>
    <w:rsid w:val="0FB98C1F"/>
    <w:rsid w:val="10867CD2"/>
    <w:rsid w:val="117AB739"/>
    <w:rsid w:val="11BEB73D"/>
    <w:rsid w:val="125FCA2D"/>
    <w:rsid w:val="127EB7B3"/>
    <w:rsid w:val="12FD8D73"/>
    <w:rsid w:val="135757F3"/>
    <w:rsid w:val="13BDC8F7"/>
    <w:rsid w:val="141C0666"/>
    <w:rsid w:val="157018AA"/>
    <w:rsid w:val="15F77F4B"/>
    <w:rsid w:val="15FB7D4A"/>
    <w:rsid w:val="162E3F5E"/>
    <w:rsid w:val="16C8A6FF"/>
    <w:rsid w:val="16D98325"/>
    <w:rsid w:val="16E753F5"/>
    <w:rsid w:val="17E33644"/>
    <w:rsid w:val="17F5A4B1"/>
    <w:rsid w:val="18CF343E"/>
    <w:rsid w:val="18FB5024"/>
    <w:rsid w:val="191460CC"/>
    <w:rsid w:val="195492AB"/>
    <w:rsid w:val="19ACC4B2"/>
    <w:rsid w:val="1A046519"/>
    <w:rsid w:val="1A3B712F"/>
    <w:rsid w:val="1A8AC134"/>
    <w:rsid w:val="1AAD2ABF"/>
    <w:rsid w:val="1AB6A6C7"/>
    <w:rsid w:val="1AC2A58C"/>
    <w:rsid w:val="1AF3107B"/>
    <w:rsid w:val="1B087899"/>
    <w:rsid w:val="1B6EBEBB"/>
    <w:rsid w:val="1C7CADC8"/>
    <w:rsid w:val="1C827B55"/>
    <w:rsid w:val="1C8E2B9E"/>
    <w:rsid w:val="1D94C757"/>
    <w:rsid w:val="1DC7F272"/>
    <w:rsid w:val="1E44C24B"/>
    <w:rsid w:val="1EBB906C"/>
    <w:rsid w:val="1ED93D7D"/>
    <w:rsid w:val="1EFBDC9A"/>
    <w:rsid w:val="1F359D38"/>
    <w:rsid w:val="1F787C86"/>
    <w:rsid w:val="1FCC954E"/>
    <w:rsid w:val="201A164B"/>
    <w:rsid w:val="20AB8C7D"/>
    <w:rsid w:val="20F666D4"/>
    <w:rsid w:val="21675D89"/>
    <w:rsid w:val="21999817"/>
    <w:rsid w:val="21A88CA8"/>
    <w:rsid w:val="21E616EA"/>
    <w:rsid w:val="21EA6C82"/>
    <w:rsid w:val="226202EA"/>
    <w:rsid w:val="22673C5B"/>
    <w:rsid w:val="22DE7FC4"/>
    <w:rsid w:val="23A07BA2"/>
    <w:rsid w:val="24176843"/>
    <w:rsid w:val="243C64A4"/>
    <w:rsid w:val="2482BA9D"/>
    <w:rsid w:val="24A9595B"/>
    <w:rsid w:val="24C57C0F"/>
    <w:rsid w:val="2560868F"/>
    <w:rsid w:val="2612C1D5"/>
    <w:rsid w:val="26629979"/>
    <w:rsid w:val="269ABF6C"/>
    <w:rsid w:val="26D8690D"/>
    <w:rsid w:val="26FC210B"/>
    <w:rsid w:val="2738166B"/>
    <w:rsid w:val="27EC13D0"/>
    <w:rsid w:val="2835E862"/>
    <w:rsid w:val="28CE5E83"/>
    <w:rsid w:val="292CDD9A"/>
    <w:rsid w:val="2A02E7AA"/>
    <w:rsid w:val="2A124780"/>
    <w:rsid w:val="2B6F9BED"/>
    <w:rsid w:val="2BEB2DC0"/>
    <w:rsid w:val="2C21F764"/>
    <w:rsid w:val="2C619878"/>
    <w:rsid w:val="2C8B4979"/>
    <w:rsid w:val="2CA0C0BB"/>
    <w:rsid w:val="2CE1284D"/>
    <w:rsid w:val="2DF217B2"/>
    <w:rsid w:val="2DFB6C7E"/>
    <w:rsid w:val="2E26182F"/>
    <w:rsid w:val="2E7E28A3"/>
    <w:rsid w:val="2E9C4354"/>
    <w:rsid w:val="2E9EB3AD"/>
    <w:rsid w:val="2EDBDA71"/>
    <w:rsid w:val="2F165D86"/>
    <w:rsid w:val="31049E7C"/>
    <w:rsid w:val="312557C3"/>
    <w:rsid w:val="312C7F71"/>
    <w:rsid w:val="31AC2F00"/>
    <w:rsid w:val="31BF1F01"/>
    <w:rsid w:val="31D6BE15"/>
    <w:rsid w:val="31FF84AC"/>
    <w:rsid w:val="32C50A6E"/>
    <w:rsid w:val="3326A71B"/>
    <w:rsid w:val="33D63367"/>
    <w:rsid w:val="3418A3A6"/>
    <w:rsid w:val="34D311D5"/>
    <w:rsid w:val="35669051"/>
    <w:rsid w:val="35727270"/>
    <w:rsid w:val="36005B62"/>
    <w:rsid w:val="365C65F4"/>
    <w:rsid w:val="36CF3BB6"/>
    <w:rsid w:val="380B8C61"/>
    <w:rsid w:val="3822CA23"/>
    <w:rsid w:val="3872EC25"/>
    <w:rsid w:val="387908F9"/>
    <w:rsid w:val="38D6AC0D"/>
    <w:rsid w:val="3933B262"/>
    <w:rsid w:val="3954F3B4"/>
    <w:rsid w:val="396D3AC0"/>
    <w:rsid w:val="3A20DB32"/>
    <w:rsid w:val="3A532CF3"/>
    <w:rsid w:val="3A748539"/>
    <w:rsid w:val="3A820D83"/>
    <w:rsid w:val="3B0395C3"/>
    <w:rsid w:val="3C294E0A"/>
    <w:rsid w:val="3C3D1854"/>
    <w:rsid w:val="3C7457AB"/>
    <w:rsid w:val="3D1528FC"/>
    <w:rsid w:val="3D52015B"/>
    <w:rsid w:val="3D52304F"/>
    <w:rsid w:val="3D704C8E"/>
    <w:rsid w:val="3D837FBC"/>
    <w:rsid w:val="3DAA05C4"/>
    <w:rsid w:val="3DB00038"/>
    <w:rsid w:val="3E859A96"/>
    <w:rsid w:val="3EB05A77"/>
    <w:rsid w:val="3F53D631"/>
    <w:rsid w:val="3FC81527"/>
    <w:rsid w:val="3FD50573"/>
    <w:rsid w:val="3FD51EC2"/>
    <w:rsid w:val="40149B60"/>
    <w:rsid w:val="408DB73B"/>
    <w:rsid w:val="40A8D6DB"/>
    <w:rsid w:val="40AC9713"/>
    <w:rsid w:val="40B13AA1"/>
    <w:rsid w:val="40D99E96"/>
    <w:rsid w:val="40F7C00D"/>
    <w:rsid w:val="4115D233"/>
    <w:rsid w:val="423DC7F8"/>
    <w:rsid w:val="426AC187"/>
    <w:rsid w:val="4333AF6A"/>
    <w:rsid w:val="43B0BEDC"/>
    <w:rsid w:val="44008D7F"/>
    <w:rsid w:val="4416F63C"/>
    <w:rsid w:val="44463631"/>
    <w:rsid w:val="447C068B"/>
    <w:rsid w:val="45467839"/>
    <w:rsid w:val="4550386C"/>
    <w:rsid w:val="455A0521"/>
    <w:rsid w:val="45883944"/>
    <w:rsid w:val="458FC709"/>
    <w:rsid w:val="45A5EC7C"/>
    <w:rsid w:val="45ABE345"/>
    <w:rsid w:val="46AB5568"/>
    <w:rsid w:val="46B73787"/>
    <w:rsid w:val="46E7979E"/>
    <w:rsid w:val="47494A43"/>
    <w:rsid w:val="4788B8B1"/>
    <w:rsid w:val="47AFFB7E"/>
    <w:rsid w:val="484161A1"/>
    <w:rsid w:val="489D83E5"/>
    <w:rsid w:val="49721F65"/>
    <w:rsid w:val="49998F44"/>
    <w:rsid w:val="49C19A58"/>
    <w:rsid w:val="4A0F63E2"/>
    <w:rsid w:val="4AD91EAE"/>
    <w:rsid w:val="4AF24BB1"/>
    <w:rsid w:val="4B146FFB"/>
    <w:rsid w:val="4BB46489"/>
    <w:rsid w:val="4C477DBF"/>
    <w:rsid w:val="4CC60E1C"/>
    <w:rsid w:val="4CDF4C75"/>
    <w:rsid w:val="4E0B56A0"/>
    <w:rsid w:val="4E0ED752"/>
    <w:rsid w:val="4E225B5A"/>
    <w:rsid w:val="4E9399D2"/>
    <w:rsid w:val="4E99018A"/>
    <w:rsid w:val="4EDF306F"/>
    <w:rsid w:val="4F1E79ED"/>
    <w:rsid w:val="4F96EBDB"/>
    <w:rsid w:val="4FCCFBAB"/>
    <w:rsid w:val="5085F717"/>
    <w:rsid w:val="50C13147"/>
    <w:rsid w:val="511B5E21"/>
    <w:rsid w:val="511C565B"/>
    <w:rsid w:val="518C4BDB"/>
    <w:rsid w:val="5191F324"/>
    <w:rsid w:val="5198F283"/>
    <w:rsid w:val="51A4018E"/>
    <w:rsid w:val="51BF76F6"/>
    <w:rsid w:val="5208BC40"/>
    <w:rsid w:val="5219E2E4"/>
    <w:rsid w:val="52772529"/>
    <w:rsid w:val="527B68B3"/>
    <w:rsid w:val="527C5028"/>
    <w:rsid w:val="528689F4"/>
    <w:rsid w:val="52EBF698"/>
    <w:rsid w:val="548CBE17"/>
    <w:rsid w:val="5514AD22"/>
    <w:rsid w:val="5537B554"/>
    <w:rsid w:val="55754262"/>
    <w:rsid w:val="55951ADE"/>
    <w:rsid w:val="55D60934"/>
    <w:rsid w:val="55FC3E63"/>
    <w:rsid w:val="5633920F"/>
    <w:rsid w:val="56B36546"/>
    <w:rsid w:val="57915E3B"/>
    <w:rsid w:val="5817F5CA"/>
    <w:rsid w:val="584AC477"/>
    <w:rsid w:val="58978AF5"/>
    <w:rsid w:val="590CE9BE"/>
    <w:rsid w:val="59768224"/>
    <w:rsid w:val="59C66CB8"/>
    <w:rsid w:val="59E8B3BB"/>
    <w:rsid w:val="59EC732A"/>
    <w:rsid w:val="5A265BF9"/>
    <w:rsid w:val="5A87CD2F"/>
    <w:rsid w:val="5AD24D49"/>
    <w:rsid w:val="5B42C478"/>
    <w:rsid w:val="5B44A661"/>
    <w:rsid w:val="5BE39854"/>
    <w:rsid w:val="5BEEC5EF"/>
    <w:rsid w:val="5C98B6E7"/>
    <w:rsid w:val="5CFA0A41"/>
    <w:rsid w:val="5D527AFF"/>
    <w:rsid w:val="5E3EEEC6"/>
    <w:rsid w:val="5E443591"/>
    <w:rsid w:val="5E61B3AA"/>
    <w:rsid w:val="5FBFE1ED"/>
    <w:rsid w:val="603D8D22"/>
    <w:rsid w:val="6049836A"/>
    <w:rsid w:val="604B8170"/>
    <w:rsid w:val="605EE568"/>
    <w:rsid w:val="608103A2"/>
    <w:rsid w:val="60AE7ADC"/>
    <w:rsid w:val="60FE7F06"/>
    <w:rsid w:val="610FCAF3"/>
    <w:rsid w:val="6287918C"/>
    <w:rsid w:val="62C95DB3"/>
    <w:rsid w:val="630BB470"/>
    <w:rsid w:val="630F945F"/>
    <w:rsid w:val="63A42AD7"/>
    <w:rsid w:val="65A6760B"/>
    <w:rsid w:val="6658C7EF"/>
    <w:rsid w:val="6669F4EE"/>
    <w:rsid w:val="668FA7DE"/>
    <w:rsid w:val="6697F361"/>
    <w:rsid w:val="671509A9"/>
    <w:rsid w:val="67263136"/>
    <w:rsid w:val="673E073F"/>
    <w:rsid w:val="673F91DE"/>
    <w:rsid w:val="675ADA89"/>
    <w:rsid w:val="6783C8CE"/>
    <w:rsid w:val="67C0F4FB"/>
    <w:rsid w:val="67F06970"/>
    <w:rsid w:val="681885A2"/>
    <w:rsid w:val="68A5A0FC"/>
    <w:rsid w:val="6907E1D8"/>
    <w:rsid w:val="693B1A6D"/>
    <w:rsid w:val="6976D115"/>
    <w:rsid w:val="697B8D6C"/>
    <w:rsid w:val="698B3DB2"/>
    <w:rsid w:val="6ADD2629"/>
    <w:rsid w:val="6AE550E6"/>
    <w:rsid w:val="6B0B82DC"/>
    <w:rsid w:val="6B0EF35D"/>
    <w:rsid w:val="6B5B354D"/>
    <w:rsid w:val="6B631AD1"/>
    <w:rsid w:val="6BB4DC7F"/>
    <w:rsid w:val="6BB63ABD"/>
    <w:rsid w:val="6BDC3406"/>
    <w:rsid w:val="6C03671A"/>
    <w:rsid w:val="6C14C4B3"/>
    <w:rsid w:val="6CAE71D7"/>
    <w:rsid w:val="6D655C1C"/>
    <w:rsid w:val="6D66E504"/>
    <w:rsid w:val="6D84DE88"/>
    <w:rsid w:val="6DDD7F41"/>
    <w:rsid w:val="6DE8CA28"/>
    <w:rsid w:val="6F462487"/>
    <w:rsid w:val="6FA623F2"/>
    <w:rsid w:val="6FFA4534"/>
    <w:rsid w:val="7018E31F"/>
    <w:rsid w:val="70829DA6"/>
    <w:rsid w:val="70E84761"/>
    <w:rsid w:val="714248E0"/>
    <w:rsid w:val="719BE7D3"/>
    <w:rsid w:val="727A1730"/>
    <w:rsid w:val="72D45BF6"/>
    <w:rsid w:val="72DE1941"/>
    <w:rsid w:val="73823633"/>
    <w:rsid w:val="73D9D97C"/>
    <w:rsid w:val="74134B8C"/>
    <w:rsid w:val="74657D05"/>
    <w:rsid w:val="7576C810"/>
    <w:rsid w:val="75D5642D"/>
    <w:rsid w:val="7606C3FD"/>
    <w:rsid w:val="77AE9607"/>
    <w:rsid w:val="784EEF3B"/>
    <w:rsid w:val="7873F9B7"/>
    <w:rsid w:val="787A6A25"/>
    <w:rsid w:val="78C61E85"/>
    <w:rsid w:val="78C9B54E"/>
    <w:rsid w:val="78DA30E9"/>
    <w:rsid w:val="78ED760C"/>
    <w:rsid w:val="791FC5CB"/>
    <w:rsid w:val="7A524CBF"/>
    <w:rsid w:val="7B1093B3"/>
    <w:rsid w:val="7B38E113"/>
    <w:rsid w:val="7CDC5DF6"/>
    <w:rsid w:val="7D9CFA90"/>
    <w:rsid w:val="7DF8CD0F"/>
    <w:rsid w:val="7F1EC041"/>
    <w:rsid w:val="7F49E865"/>
    <w:rsid w:val="7F619E92"/>
    <w:rsid w:val="7F8E0B30"/>
    <w:rsid w:val="7F8FB628"/>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68DAA240"/>
  <w15:docId w15:val="{F2B6AC97-E4BB-43AA-B983-784A1124BFA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mc:Ignorable="w14 w15 w16se w16cid">
  <w:docDefaults>
    <w:rPrDefault>
      <w:rPr>
        <w:rFonts w:asciiTheme="minorHAnsi" w:eastAsiaTheme="minorHAnsi" w:hAnsiTheme="minorHAnsi" w:cstheme="minorBidi"/>
        <w:sz w:val="22"/>
        <w:szCs w:val="22"/>
        <w:lang w:val="en-US" w:eastAsia="en-US" w:bidi="ar-SA"/>
      </w:rPr>
    </w:rPrDefault>
    <w:pPrDefault>
      <w:pPr>
        <w:spacing w:after="200" w:line="276" w:lineRule="auto"/>
      </w:pPr>
    </w:pPrDefault>
  </w:docDefaults>
  <w:latentStyles w:defLockedState="0" w:defUIPriority="99" w:defSemiHidden="0" w:defUnhideWhenUsed="0" w:defQFormat="0" w:count="377">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Balloon Text" w:semiHidden="1" w:unhideWhenUsed="1"/>
    <w:lsdException w:name="Table Grid" w:uiPriority="59"/>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sdException w:name="Smart Link Error" w:semiHidden="1" w:unhideWhenUsed="1"/>
  </w:latentStyles>
  <w:style w:type="paragraph" w:default="1" w:styleId="Normal">
    <w:name w:val="Normal"/>
    <w:qFormat/>
    <w:rsid w:val="008A1E99"/>
    <w:pPr>
      <w:spacing w:before="120" w:line="288" w:lineRule="auto"/>
    </w:pPr>
    <w:rPr>
      <w:rFonts w:ascii="Arial" w:hAnsi="Arial" w:cs="Arial"/>
      <w:color w:val="000000" w:themeColor="text1"/>
    </w:rPr>
  </w:style>
  <w:style w:type="paragraph" w:styleId="Heading1">
    <w:name w:val="heading 1"/>
    <w:basedOn w:val="Normal"/>
    <w:next w:val="Normal"/>
    <w:link w:val="Heading1Char"/>
    <w:uiPriority w:val="9"/>
    <w:qFormat/>
    <w:rsid w:val="0065103A"/>
    <w:pPr>
      <w:keepNext/>
      <w:keepLines/>
      <w:spacing w:before="480" w:after="0"/>
      <w:outlineLvl w:val="0"/>
    </w:pPr>
    <w:rPr>
      <w:rFonts w:eastAsiaTheme="majorEastAsia"/>
      <w:b/>
      <w:bCs/>
      <w:color w:val="122E51"/>
      <w:sz w:val="32"/>
      <w:szCs w:val="32"/>
    </w:rPr>
  </w:style>
  <w:style w:type="paragraph" w:styleId="Heading2">
    <w:name w:val="heading 2"/>
    <w:basedOn w:val="Heading1"/>
    <w:next w:val="Normal"/>
    <w:link w:val="Heading2Char"/>
    <w:uiPriority w:val="9"/>
    <w:unhideWhenUsed/>
    <w:qFormat/>
    <w:rsid w:val="00B10C17"/>
    <w:pPr>
      <w:outlineLvl w:val="1"/>
    </w:pPr>
  </w:style>
  <w:style w:type="paragraph" w:styleId="Heading3">
    <w:name w:val="heading 3"/>
    <w:basedOn w:val="Normal"/>
    <w:next w:val="Normal"/>
    <w:link w:val="Heading3Char"/>
    <w:uiPriority w:val="9"/>
    <w:unhideWhenUsed/>
    <w:qFormat/>
    <w:rsid w:val="0065103A"/>
    <w:pPr>
      <w:keepNext/>
      <w:keepLines/>
      <w:spacing w:before="200" w:after="0"/>
      <w:outlineLvl w:val="2"/>
    </w:pPr>
    <w:rPr>
      <w:rFonts w:eastAsiaTheme="majorEastAsia" w:cstheme="majorBidi"/>
      <w:b/>
      <w:bCs/>
      <w:color w:val="185394"/>
      <w:sz w:val="24"/>
      <w:szCs w:val="24"/>
    </w:rPr>
  </w:style>
  <w:style w:type="paragraph" w:styleId="Heading4">
    <w:name w:val="heading 4"/>
    <w:basedOn w:val="Normal"/>
    <w:next w:val="Normal"/>
    <w:link w:val="Heading4Char"/>
    <w:uiPriority w:val="9"/>
    <w:unhideWhenUsed/>
    <w:qFormat/>
    <w:rsid w:val="0065103A"/>
    <w:pPr>
      <w:keepNext/>
      <w:keepLines/>
      <w:spacing w:before="200" w:after="0"/>
      <w:outlineLvl w:val="3"/>
    </w:pPr>
    <w:rPr>
      <w:rFonts w:eastAsiaTheme="majorEastAsia"/>
      <w:color w:val="185394"/>
    </w:rPr>
  </w:style>
  <w:style w:type="paragraph" w:styleId="Heading5">
    <w:name w:val="heading 5"/>
    <w:basedOn w:val="Normal"/>
    <w:next w:val="Normal"/>
    <w:link w:val="Heading5Char"/>
    <w:uiPriority w:val="9"/>
    <w:unhideWhenUsed/>
    <w:qFormat/>
    <w:rsid w:val="0065103A"/>
    <w:pPr>
      <w:keepNext/>
      <w:keepLines/>
      <w:spacing w:before="200" w:after="0"/>
      <w:outlineLvl w:val="4"/>
    </w:pPr>
    <w:rPr>
      <w:rFonts w:eastAsiaTheme="majorEastAsia" w:cstheme="majorBidi"/>
      <w:color w:val="122E51"/>
    </w:rPr>
  </w:style>
  <w:style w:type="paragraph" w:styleId="Heading6">
    <w:name w:val="heading 6"/>
    <w:basedOn w:val="Normal"/>
    <w:next w:val="Normal"/>
    <w:link w:val="Heading6Char"/>
    <w:uiPriority w:val="9"/>
    <w:unhideWhenUsed/>
    <w:qFormat/>
    <w:rsid w:val="0065103A"/>
    <w:pPr>
      <w:keepNext/>
      <w:keepLines/>
      <w:spacing w:before="200" w:after="0"/>
      <w:outlineLvl w:val="5"/>
    </w:pPr>
    <w:rPr>
      <w:rFonts w:eastAsiaTheme="majorEastAsia" w:cstheme="majorBidi"/>
      <w:i/>
      <w:iCs/>
      <w:color w:val="122E51"/>
    </w:rPr>
  </w:style>
  <w:style w:type="paragraph" w:styleId="Heading7">
    <w:name w:val="heading 7"/>
    <w:basedOn w:val="Normal"/>
    <w:next w:val="Normal"/>
    <w:link w:val="Heading7Char"/>
    <w:uiPriority w:val="9"/>
    <w:unhideWhenUsed/>
    <w:qFormat/>
    <w:rsid w:val="00A57104"/>
    <w:pPr>
      <w:keepNext/>
      <w:keepLines/>
      <w:spacing w:before="200" w:after="0"/>
      <w:outlineLvl w:val="6"/>
    </w:pPr>
    <w:rPr>
      <w:rFonts w:eastAsiaTheme="majorEastAsia" w:cstheme="majorBidi"/>
      <w:i/>
      <w:iCs/>
      <w:color w:val="404040" w:themeColor="text1" w:themeTint="BF"/>
    </w:rPr>
  </w:style>
  <w:style w:type="paragraph" w:styleId="Heading8">
    <w:name w:val="heading 8"/>
    <w:basedOn w:val="Normal"/>
    <w:next w:val="Normal"/>
    <w:link w:val="Heading8Char"/>
    <w:uiPriority w:val="9"/>
    <w:unhideWhenUsed/>
    <w:qFormat/>
    <w:rsid w:val="00A57104"/>
    <w:pPr>
      <w:keepNext/>
      <w:keepLines/>
      <w:spacing w:before="200" w:after="0"/>
      <w:outlineLvl w:val="7"/>
    </w:pPr>
    <w:rPr>
      <w:rFonts w:eastAsiaTheme="majorEastAsia" w:cstheme="majorBidi"/>
      <w:color w:val="404040" w:themeColor="text1" w:themeTint="BF"/>
      <w:sz w:val="20"/>
      <w:szCs w:val="20"/>
    </w:rPr>
  </w:style>
  <w:style w:type="paragraph" w:styleId="Heading9">
    <w:name w:val="heading 9"/>
    <w:basedOn w:val="Normal"/>
    <w:next w:val="Normal"/>
    <w:link w:val="Heading9Char"/>
    <w:uiPriority w:val="9"/>
    <w:unhideWhenUsed/>
    <w:qFormat/>
    <w:rsid w:val="00A57104"/>
    <w:pPr>
      <w:keepNext/>
      <w:keepLines/>
      <w:spacing w:before="200" w:after="0"/>
      <w:outlineLvl w:val="8"/>
    </w:pPr>
    <w:rPr>
      <w:rFonts w:eastAsiaTheme="majorEastAsia" w:cstheme="majorBidi"/>
      <w:i/>
      <w:iCs/>
      <w:color w:val="404040" w:themeColor="text1" w:themeTint="BF"/>
      <w:sz w:val="20"/>
      <w:szCs w:val="20"/>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styleId="BalloonText">
    <w:name w:val="Balloon Text"/>
    <w:basedOn w:val="Normal"/>
    <w:link w:val="BalloonTextChar"/>
    <w:uiPriority w:val="99"/>
    <w:semiHidden/>
    <w:unhideWhenUsed/>
    <w:rsid w:val="00C43579"/>
    <w:pPr>
      <w:spacing w:after="0" w:line="240" w:lineRule="auto"/>
    </w:pPr>
    <w:rPr>
      <w:rFonts w:ascii="Tahoma" w:hAnsi="Tahoma" w:cs="Tahoma"/>
      <w:sz w:val="16"/>
      <w:szCs w:val="16"/>
    </w:rPr>
  </w:style>
  <w:style w:type="character" w:customStyle="1" w:styleId="BalloonTextChar">
    <w:name w:val="Balloon Text Char"/>
    <w:basedOn w:val="DefaultParagraphFont"/>
    <w:link w:val="BalloonText"/>
    <w:uiPriority w:val="99"/>
    <w:semiHidden/>
    <w:rsid w:val="00C43579"/>
    <w:rPr>
      <w:rFonts w:ascii="Tahoma" w:hAnsi="Tahoma" w:cs="Tahoma"/>
      <w:sz w:val="16"/>
      <w:szCs w:val="16"/>
    </w:rPr>
  </w:style>
  <w:style w:type="character" w:customStyle="1" w:styleId="Heading1Char">
    <w:name w:val="Heading 1 Char"/>
    <w:basedOn w:val="DefaultParagraphFont"/>
    <w:link w:val="Heading1"/>
    <w:uiPriority w:val="9"/>
    <w:rsid w:val="0065103A"/>
    <w:rPr>
      <w:rFonts w:ascii="Arial" w:eastAsiaTheme="majorEastAsia" w:hAnsi="Arial" w:cs="Arial"/>
      <w:b/>
      <w:bCs/>
      <w:color w:val="122E51"/>
      <w:sz w:val="32"/>
      <w:szCs w:val="32"/>
    </w:rPr>
  </w:style>
  <w:style w:type="character" w:customStyle="1" w:styleId="Heading2Char">
    <w:name w:val="Heading 2 Char"/>
    <w:basedOn w:val="DefaultParagraphFont"/>
    <w:link w:val="Heading2"/>
    <w:uiPriority w:val="9"/>
    <w:rsid w:val="00B10C17"/>
    <w:rPr>
      <w:rFonts w:ascii="Arial" w:eastAsiaTheme="majorEastAsia" w:hAnsi="Arial" w:cs="Arial"/>
      <w:b/>
      <w:bCs/>
      <w:color w:val="122E51"/>
      <w:sz w:val="32"/>
      <w:szCs w:val="32"/>
    </w:rPr>
  </w:style>
  <w:style w:type="character" w:customStyle="1" w:styleId="Heading3Char">
    <w:name w:val="Heading 3 Char"/>
    <w:basedOn w:val="DefaultParagraphFont"/>
    <w:link w:val="Heading3"/>
    <w:uiPriority w:val="9"/>
    <w:rsid w:val="0065103A"/>
    <w:rPr>
      <w:rFonts w:ascii="Arial" w:eastAsiaTheme="majorEastAsia" w:hAnsi="Arial" w:cstheme="majorBidi"/>
      <w:b/>
      <w:bCs/>
      <w:color w:val="185394"/>
      <w:sz w:val="24"/>
      <w:szCs w:val="24"/>
    </w:rPr>
  </w:style>
  <w:style w:type="paragraph" w:styleId="Header">
    <w:name w:val="header"/>
    <w:basedOn w:val="Normal"/>
    <w:link w:val="HeaderChar"/>
    <w:uiPriority w:val="99"/>
    <w:unhideWhenUsed/>
    <w:rsid w:val="00E4488D"/>
    <w:pPr>
      <w:spacing w:line="240" w:lineRule="auto"/>
    </w:pPr>
    <w:rPr>
      <w:rFonts w:ascii="Arial Black" w:hAnsi="Arial Black"/>
      <w:b/>
      <w:bCs/>
      <w:color w:val="122E51"/>
      <w:sz w:val="36"/>
      <w:szCs w:val="36"/>
    </w:rPr>
  </w:style>
  <w:style w:type="character" w:customStyle="1" w:styleId="HeaderChar">
    <w:name w:val="Header Char"/>
    <w:basedOn w:val="DefaultParagraphFont"/>
    <w:link w:val="Header"/>
    <w:uiPriority w:val="99"/>
    <w:rsid w:val="00E4488D"/>
    <w:rPr>
      <w:rFonts w:ascii="Arial Black" w:hAnsi="Arial Black" w:cs="Arial"/>
      <w:b/>
      <w:bCs/>
      <w:color w:val="122E51"/>
      <w:sz w:val="36"/>
      <w:szCs w:val="36"/>
    </w:rPr>
  </w:style>
  <w:style w:type="paragraph" w:styleId="Footer">
    <w:name w:val="footer"/>
    <w:basedOn w:val="Normal"/>
    <w:link w:val="FooterChar"/>
    <w:uiPriority w:val="99"/>
    <w:unhideWhenUsed/>
    <w:rsid w:val="00A57104"/>
    <w:pPr>
      <w:tabs>
        <w:tab w:val="center" w:pos="4680"/>
        <w:tab w:val="right" w:pos="9360"/>
      </w:tabs>
      <w:spacing w:after="0" w:line="240" w:lineRule="auto"/>
    </w:pPr>
  </w:style>
  <w:style w:type="character" w:customStyle="1" w:styleId="FooterChar">
    <w:name w:val="Footer Char"/>
    <w:basedOn w:val="DefaultParagraphFont"/>
    <w:link w:val="Footer"/>
    <w:uiPriority w:val="99"/>
    <w:rsid w:val="00A57104"/>
    <w:rPr>
      <w:sz w:val="24"/>
    </w:rPr>
  </w:style>
  <w:style w:type="paragraph" w:styleId="NormalWeb">
    <w:name w:val="Normal (Web)"/>
    <w:basedOn w:val="Normal"/>
    <w:uiPriority w:val="99"/>
    <w:semiHidden/>
    <w:unhideWhenUsed/>
    <w:rsid w:val="00A57104"/>
    <w:pPr>
      <w:spacing w:before="100" w:beforeAutospacing="1" w:after="100" w:afterAutospacing="1" w:line="240" w:lineRule="auto"/>
    </w:pPr>
    <w:rPr>
      <w:rFonts w:ascii="Times New Roman" w:eastAsia="Times New Roman" w:hAnsi="Times New Roman" w:cs="Times New Roman"/>
      <w:szCs w:val="24"/>
    </w:rPr>
  </w:style>
  <w:style w:type="character" w:customStyle="1" w:styleId="Heading4Char">
    <w:name w:val="Heading 4 Char"/>
    <w:basedOn w:val="DefaultParagraphFont"/>
    <w:link w:val="Heading4"/>
    <w:uiPriority w:val="9"/>
    <w:rsid w:val="0065103A"/>
    <w:rPr>
      <w:rFonts w:ascii="Arial" w:eastAsiaTheme="majorEastAsia" w:hAnsi="Arial" w:cs="Arial"/>
      <w:color w:val="185394"/>
    </w:rPr>
  </w:style>
  <w:style w:type="character" w:customStyle="1" w:styleId="Heading5Char">
    <w:name w:val="Heading 5 Char"/>
    <w:basedOn w:val="DefaultParagraphFont"/>
    <w:link w:val="Heading5"/>
    <w:uiPriority w:val="9"/>
    <w:rsid w:val="0065103A"/>
    <w:rPr>
      <w:rFonts w:ascii="Arial" w:eastAsiaTheme="majorEastAsia" w:hAnsi="Arial" w:cstheme="majorBidi"/>
      <w:color w:val="122E51"/>
    </w:rPr>
  </w:style>
  <w:style w:type="character" w:customStyle="1" w:styleId="Heading6Char">
    <w:name w:val="Heading 6 Char"/>
    <w:basedOn w:val="DefaultParagraphFont"/>
    <w:link w:val="Heading6"/>
    <w:uiPriority w:val="9"/>
    <w:rsid w:val="0065103A"/>
    <w:rPr>
      <w:rFonts w:ascii="Arial" w:eastAsiaTheme="majorEastAsia" w:hAnsi="Arial" w:cstheme="majorBidi"/>
      <w:i/>
      <w:iCs/>
      <w:color w:val="122E51"/>
    </w:rPr>
  </w:style>
  <w:style w:type="character" w:customStyle="1" w:styleId="Heading7Char">
    <w:name w:val="Heading 7 Char"/>
    <w:basedOn w:val="DefaultParagraphFont"/>
    <w:link w:val="Heading7"/>
    <w:uiPriority w:val="9"/>
    <w:rsid w:val="00A57104"/>
    <w:rPr>
      <w:rFonts w:asciiTheme="majorHAnsi" w:eastAsiaTheme="majorEastAsia" w:hAnsiTheme="majorHAnsi" w:cstheme="majorBidi"/>
      <w:i/>
      <w:iCs/>
      <w:color w:val="404040" w:themeColor="text1" w:themeTint="BF"/>
      <w:sz w:val="24"/>
    </w:rPr>
  </w:style>
  <w:style w:type="character" w:customStyle="1" w:styleId="Heading8Char">
    <w:name w:val="Heading 8 Char"/>
    <w:basedOn w:val="DefaultParagraphFont"/>
    <w:link w:val="Heading8"/>
    <w:uiPriority w:val="9"/>
    <w:rsid w:val="00A57104"/>
    <w:rPr>
      <w:rFonts w:asciiTheme="majorHAnsi" w:eastAsiaTheme="majorEastAsia" w:hAnsiTheme="majorHAnsi" w:cstheme="majorBidi"/>
      <w:color w:val="404040" w:themeColor="text1" w:themeTint="BF"/>
      <w:sz w:val="20"/>
      <w:szCs w:val="20"/>
    </w:rPr>
  </w:style>
  <w:style w:type="character" w:customStyle="1" w:styleId="Heading9Char">
    <w:name w:val="Heading 9 Char"/>
    <w:basedOn w:val="DefaultParagraphFont"/>
    <w:link w:val="Heading9"/>
    <w:uiPriority w:val="9"/>
    <w:rsid w:val="00A57104"/>
    <w:rPr>
      <w:rFonts w:asciiTheme="majorHAnsi" w:eastAsiaTheme="majorEastAsia" w:hAnsiTheme="majorHAnsi" w:cstheme="majorBidi"/>
      <w:i/>
      <w:iCs/>
      <w:color w:val="404040" w:themeColor="text1" w:themeTint="BF"/>
      <w:sz w:val="20"/>
      <w:szCs w:val="20"/>
    </w:rPr>
  </w:style>
  <w:style w:type="paragraph" w:styleId="Title">
    <w:name w:val="Title"/>
    <w:basedOn w:val="Header"/>
    <w:next w:val="Normal"/>
    <w:link w:val="TitleChar"/>
    <w:uiPriority w:val="10"/>
    <w:qFormat/>
    <w:rsid w:val="00B10C17"/>
  </w:style>
  <w:style w:type="character" w:customStyle="1" w:styleId="TitleChar">
    <w:name w:val="Title Char"/>
    <w:basedOn w:val="DefaultParagraphFont"/>
    <w:link w:val="Title"/>
    <w:uiPriority w:val="10"/>
    <w:rsid w:val="00B10C17"/>
    <w:rPr>
      <w:rFonts w:ascii="Arial Black" w:hAnsi="Arial Black" w:cs="Arial"/>
      <w:b/>
      <w:bCs/>
      <w:color w:val="122E51"/>
      <w:sz w:val="36"/>
      <w:szCs w:val="36"/>
    </w:rPr>
  </w:style>
  <w:style w:type="paragraph" w:styleId="ListParagraph">
    <w:name w:val="List Paragraph"/>
    <w:aliases w:val="FooterText,Bullet List,List Paragraph1,numbered,Paragraphe de liste1,Bulletr List Paragraph,列出段落,列出段落1,List Paragraph2,List Paragraph21,Parágrafo da Lista1,リスト段落1,List Paragraph11,Listeafsnit1,Párrafo de lista1,Bullet list,Foot,列?出?段?落,??"/>
    <w:basedOn w:val="Normal"/>
    <w:link w:val="ListParagraphChar"/>
    <w:uiPriority w:val="34"/>
    <w:qFormat/>
    <w:rsid w:val="00A57104"/>
    <w:pPr>
      <w:ind w:left="720"/>
      <w:contextualSpacing/>
    </w:pPr>
  </w:style>
  <w:style w:type="character" w:styleId="SubtleReference">
    <w:name w:val="Subtle Reference"/>
    <w:basedOn w:val="DefaultParagraphFont"/>
    <w:uiPriority w:val="31"/>
    <w:qFormat/>
    <w:rsid w:val="00931923"/>
    <w:rPr>
      <w:smallCaps/>
      <w:u w:val="single"/>
    </w:rPr>
  </w:style>
  <w:style w:type="character" w:styleId="IntenseReference">
    <w:name w:val="Intense Reference"/>
    <w:basedOn w:val="DefaultParagraphFont"/>
    <w:uiPriority w:val="32"/>
    <w:qFormat/>
    <w:rsid w:val="00931923"/>
    <w:rPr>
      <w:b/>
      <w:bCs/>
      <w:smallCaps/>
      <w:u w:val="single"/>
    </w:rPr>
  </w:style>
  <w:style w:type="character" w:styleId="BookTitle">
    <w:name w:val="Book Title"/>
    <w:basedOn w:val="DefaultParagraphFont"/>
    <w:uiPriority w:val="33"/>
    <w:qFormat/>
    <w:rsid w:val="00D16D3A"/>
    <w:rPr>
      <w:b/>
      <w:bCs/>
      <w:smallCaps/>
      <w:spacing w:val="5"/>
    </w:rPr>
  </w:style>
  <w:style w:type="paragraph" w:customStyle="1" w:styleId="Subheader">
    <w:name w:val="Subheader"/>
    <w:qFormat/>
    <w:rsid w:val="00E4488D"/>
    <w:pPr>
      <w:spacing w:line="240" w:lineRule="auto"/>
    </w:pPr>
    <w:rPr>
      <w:rFonts w:ascii="Arial" w:hAnsi="Arial" w:cs="Arial"/>
      <w:i/>
      <w:iCs/>
      <w:color w:val="58595B"/>
      <w:sz w:val="17"/>
      <w:szCs w:val="17"/>
    </w:rPr>
  </w:style>
  <w:style w:type="character" w:styleId="CommentReference">
    <w:name w:val="annotation reference"/>
    <w:basedOn w:val="DefaultParagraphFont"/>
    <w:uiPriority w:val="99"/>
    <w:semiHidden/>
    <w:unhideWhenUsed/>
    <w:rsid w:val="00A05908"/>
    <w:rPr>
      <w:sz w:val="16"/>
      <w:szCs w:val="16"/>
    </w:rPr>
  </w:style>
  <w:style w:type="paragraph" w:styleId="CommentText">
    <w:name w:val="annotation text"/>
    <w:basedOn w:val="Normal"/>
    <w:link w:val="CommentTextChar"/>
    <w:uiPriority w:val="99"/>
    <w:unhideWhenUsed/>
    <w:rsid w:val="00240E1C"/>
    <w:pPr>
      <w:spacing w:line="240" w:lineRule="auto"/>
    </w:pPr>
    <w:rPr>
      <w:sz w:val="20"/>
      <w:szCs w:val="20"/>
    </w:rPr>
  </w:style>
  <w:style w:type="character" w:customStyle="1" w:styleId="CommentTextChar">
    <w:name w:val="Comment Text Char"/>
    <w:basedOn w:val="DefaultParagraphFont"/>
    <w:link w:val="CommentText"/>
    <w:uiPriority w:val="99"/>
    <w:rsid w:val="00A05908"/>
    <w:rPr>
      <w:rFonts w:ascii="Arial" w:hAnsi="Arial" w:cs="Arial"/>
      <w:color w:val="000000" w:themeColor="text1"/>
      <w:sz w:val="20"/>
      <w:szCs w:val="20"/>
    </w:rPr>
  </w:style>
  <w:style w:type="paragraph" w:styleId="CommentSubject">
    <w:name w:val="annotation subject"/>
    <w:basedOn w:val="CommentText"/>
    <w:next w:val="CommentText"/>
    <w:link w:val="CommentSubjectChar"/>
    <w:uiPriority w:val="99"/>
    <w:semiHidden/>
    <w:unhideWhenUsed/>
    <w:rsid w:val="00A05908"/>
    <w:rPr>
      <w:b/>
      <w:bCs/>
    </w:rPr>
  </w:style>
  <w:style w:type="character" w:customStyle="1" w:styleId="CommentSubjectChar">
    <w:name w:val="Comment Subject Char"/>
    <w:basedOn w:val="CommentTextChar"/>
    <w:link w:val="CommentSubject"/>
    <w:uiPriority w:val="99"/>
    <w:semiHidden/>
    <w:rsid w:val="00A05908"/>
    <w:rPr>
      <w:rFonts w:ascii="Arial" w:hAnsi="Arial" w:cs="Arial"/>
      <w:b/>
      <w:bCs/>
      <w:color w:val="000000" w:themeColor="text1"/>
      <w:sz w:val="20"/>
      <w:szCs w:val="20"/>
    </w:rPr>
  </w:style>
  <w:style w:type="paragraph" w:styleId="NoSpacing">
    <w:name w:val="No Spacing"/>
    <w:link w:val="NoSpacingChar"/>
    <w:uiPriority w:val="1"/>
    <w:qFormat/>
    <w:rsid w:val="00216EA6"/>
    <w:pPr>
      <w:spacing w:after="0" w:line="240" w:lineRule="auto"/>
    </w:pPr>
    <w:rPr>
      <w:rFonts w:eastAsiaTheme="minorEastAsia"/>
    </w:rPr>
  </w:style>
  <w:style w:type="character" w:customStyle="1" w:styleId="NoSpacingChar">
    <w:name w:val="No Spacing Char"/>
    <w:basedOn w:val="DefaultParagraphFont"/>
    <w:link w:val="NoSpacing"/>
    <w:uiPriority w:val="1"/>
    <w:rsid w:val="00216EA6"/>
    <w:rPr>
      <w:rFonts w:eastAsiaTheme="minorEastAsia"/>
    </w:rPr>
  </w:style>
  <w:style w:type="character" w:styleId="Hyperlink">
    <w:name w:val="Hyperlink"/>
    <w:basedOn w:val="DefaultParagraphFont"/>
    <w:uiPriority w:val="99"/>
    <w:semiHidden/>
    <w:unhideWhenUsed/>
    <w:rsid w:val="00BD20DE"/>
    <w:rPr>
      <w:color w:val="0000FF" w:themeColor="hyperlink"/>
      <w:u w:val="single"/>
    </w:rPr>
  </w:style>
  <w:style w:type="table" w:styleId="TableGrid">
    <w:name w:val="Table Grid"/>
    <w:basedOn w:val="TableNormal"/>
    <w:uiPriority w:val="59"/>
    <w:rsid w:val="00BD20DE"/>
    <w:pPr>
      <w:spacing w:after="0" w:line="240" w:lineRule="auto"/>
    </w:pPr>
    <w:tblPr>
      <w:tblInd w:w="0" w:type="nil"/>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PageNumber">
    <w:name w:val="page number"/>
    <w:basedOn w:val="DefaultParagraphFont"/>
    <w:uiPriority w:val="99"/>
    <w:semiHidden/>
    <w:unhideWhenUsed/>
    <w:rsid w:val="00DF3AC3"/>
  </w:style>
  <w:style w:type="character" w:customStyle="1" w:styleId="ListParagraphChar">
    <w:name w:val="List Paragraph Char"/>
    <w:aliases w:val="FooterText Char,Bullet List Char,List Paragraph1 Char,numbered Char,Paragraphe de liste1 Char,Bulletr List Paragraph Char,列出段落 Char,列出段落1 Char,List Paragraph2 Char,List Paragraph21 Char,Parágrafo da Lista1 Char,リスト段落1 Char,Foot Char"/>
    <w:basedOn w:val="DefaultParagraphFont"/>
    <w:link w:val="ListParagraph"/>
    <w:uiPriority w:val="34"/>
    <w:qFormat/>
    <w:locked/>
    <w:rsid w:val="00164950"/>
    <w:rPr>
      <w:rFonts w:ascii="Arial" w:hAnsi="Arial" w:cs="Arial"/>
      <w:color w:val="000000" w:themeColor="text1"/>
    </w:rPr>
  </w:style>
  <w:style w:type="paragraph" w:customStyle="1" w:styleId="paragraph">
    <w:name w:val="paragraph"/>
    <w:basedOn w:val="Normal"/>
    <w:rsid w:val="00B8653D"/>
    <w:pPr>
      <w:spacing w:before="100" w:beforeAutospacing="1" w:after="100" w:afterAutospacing="1" w:line="240" w:lineRule="auto"/>
    </w:pPr>
    <w:rPr>
      <w:rFonts w:ascii="Times New Roman" w:eastAsia="Times New Roman" w:hAnsi="Times New Roman" w:cs="Times New Roman"/>
      <w:color w:val="auto"/>
      <w:sz w:val="24"/>
      <w:szCs w:val="24"/>
    </w:rPr>
  </w:style>
  <w:style w:type="character" w:customStyle="1" w:styleId="normaltextrun">
    <w:name w:val="normaltextrun"/>
    <w:basedOn w:val="DefaultParagraphFont"/>
    <w:rsid w:val="00B8653D"/>
  </w:style>
  <w:style w:type="character" w:customStyle="1" w:styleId="eop">
    <w:name w:val="eop"/>
    <w:basedOn w:val="DefaultParagraphFont"/>
    <w:rsid w:val="00B8653D"/>
  </w:style>
  <w:style w:type="character" w:styleId="UnresolvedMention">
    <w:name w:val="Unresolved Mention"/>
    <w:basedOn w:val="DefaultParagraphFont"/>
    <w:uiPriority w:val="99"/>
    <w:unhideWhenUsed/>
    <w:rsid w:val="00F241BF"/>
    <w:rPr>
      <w:color w:val="605E5C"/>
      <w:shd w:val="clear" w:color="auto" w:fill="E1DFDD"/>
    </w:rPr>
  </w:style>
  <w:style w:type="character" w:styleId="Mention">
    <w:name w:val="Mention"/>
    <w:basedOn w:val="DefaultParagraphFont"/>
    <w:uiPriority w:val="99"/>
    <w:unhideWhenUsed/>
    <w:rsid w:val="00F241BF"/>
    <w:rPr>
      <w:color w:val="2B579A"/>
      <w:shd w:val="clear" w:color="auto" w:fill="E1DFDD"/>
    </w:rPr>
  </w:style>
  <w:style w:type="paragraph" w:styleId="Revision">
    <w:name w:val="Revision"/>
    <w:hidden/>
    <w:uiPriority w:val="99"/>
    <w:semiHidden/>
    <w:rsid w:val="00F241BF"/>
    <w:pPr>
      <w:spacing w:after="0" w:line="240" w:lineRule="auto"/>
    </w:pPr>
    <w:rPr>
      <w:rFonts w:ascii="Arial" w:hAnsi="Arial" w:cs="Arial"/>
      <w:color w:val="000000" w:themeColor="text1"/>
    </w:rPr>
  </w:style>
  <w:style w:type="paragraph" w:customStyle="1" w:styleId="0-Basic">
    <w:name w:val="0 - Basic"/>
    <w:link w:val="0-BasicChar"/>
    <w:qFormat/>
    <w:rsid w:val="00A23160"/>
    <w:pPr>
      <w:spacing w:after="0" w:line="240" w:lineRule="auto"/>
    </w:pPr>
    <w:rPr>
      <w:rFonts w:ascii="Arial" w:eastAsia="Times New Roman" w:hAnsi="Arial" w:cs="Arial"/>
      <w:color w:val="000000"/>
    </w:rPr>
  </w:style>
  <w:style w:type="character" w:customStyle="1" w:styleId="0-BasicChar">
    <w:name w:val="0 - Basic Char"/>
    <w:basedOn w:val="DefaultParagraphFont"/>
    <w:link w:val="0-Basic"/>
    <w:rsid w:val="00A23160"/>
    <w:rPr>
      <w:rFonts w:ascii="Arial" w:eastAsia="Times New Roman" w:hAnsi="Arial" w:cs="Arial"/>
      <w:color w:val="000000"/>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id="http://schemas.microsoft.com/office/word/2016/wordml/cid" xmlns:w16se="http://schemas.microsoft.com/office/word/2015/wordml/symex" mc:Ignorable="w14 w15 w16se w16cid">
  <w:divs>
    <w:div w:id="124932614">
      <w:bodyDiv w:val="1"/>
      <w:marLeft w:val="0"/>
      <w:marRight w:val="0"/>
      <w:marTop w:val="0"/>
      <w:marBottom w:val="0"/>
      <w:divBdr>
        <w:top w:val="none" w:sz="0" w:space="0" w:color="auto"/>
        <w:left w:val="none" w:sz="0" w:space="0" w:color="auto"/>
        <w:bottom w:val="none" w:sz="0" w:space="0" w:color="auto"/>
        <w:right w:val="none" w:sz="0" w:space="0" w:color="auto"/>
      </w:divBdr>
    </w:div>
    <w:div w:id="249462255">
      <w:bodyDiv w:val="1"/>
      <w:marLeft w:val="0"/>
      <w:marRight w:val="0"/>
      <w:marTop w:val="0"/>
      <w:marBottom w:val="0"/>
      <w:divBdr>
        <w:top w:val="none" w:sz="0" w:space="0" w:color="auto"/>
        <w:left w:val="none" w:sz="0" w:space="0" w:color="auto"/>
        <w:bottom w:val="none" w:sz="0" w:space="0" w:color="auto"/>
        <w:right w:val="none" w:sz="0" w:space="0" w:color="auto"/>
      </w:divBdr>
    </w:div>
    <w:div w:id="512691747">
      <w:bodyDiv w:val="1"/>
      <w:marLeft w:val="0"/>
      <w:marRight w:val="0"/>
      <w:marTop w:val="0"/>
      <w:marBottom w:val="0"/>
      <w:divBdr>
        <w:top w:val="none" w:sz="0" w:space="0" w:color="auto"/>
        <w:left w:val="none" w:sz="0" w:space="0" w:color="auto"/>
        <w:bottom w:val="none" w:sz="0" w:space="0" w:color="auto"/>
        <w:right w:val="none" w:sz="0" w:space="0" w:color="auto"/>
      </w:divBdr>
    </w:div>
    <w:div w:id="750584693">
      <w:bodyDiv w:val="1"/>
      <w:marLeft w:val="0"/>
      <w:marRight w:val="0"/>
      <w:marTop w:val="0"/>
      <w:marBottom w:val="0"/>
      <w:divBdr>
        <w:top w:val="none" w:sz="0" w:space="0" w:color="auto"/>
        <w:left w:val="none" w:sz="0" w:space="0" w:color="auto"/>
        <w:bottom w:val="none" w:sz="0" w:space="0" w:color="auto"/>
        <w:right w:val="none" w:sz="0" w:space="0" w:color="auto"/>
      </w:divBdr>
    </w:div>
    <w:div w:id="848643337">
      <w:bodyDiv w:val="1"/>
      <w:marLeft w:val="0"/>
      <w:marRight w:val="0"/>
      <w:marTop w:val="0"/>
      <w:marBottom w:val="0"/>
      <w:divBdr>
        <w:top w:val="none" w:sz="0" w:space="0" w:color="auto"/>
        <w:left w:val="none" w:sz="0" w:space="0" w:color="auto"/>
        <w:bottom w:val="none" w:sz="0" w:space="0" w:color="auto"/>
        <w:right w:val="none" w:sz="0" w:space="0" w:color="auto"/>
      </w:divBdr>
    </w:div>
    <w:div w:id="927226233">
      <w:bodyDiv w:val="1"/>
      <w:marLeft w:val="0"/>
      <w:marRight w:val="0"/>
      <w:marTop w:val="0"/>
      <w:marBottom w:val="0"/>
      <w:divBdr>
        <w:top w:val="none" w:sz="0" w:space="0" w:color="auto"/>
        <w:left w:val="none" w:sz="0" w:space="0" w:color="auto"/>
        <w:bottom w:val="none" w:sz="0" w:space="0" w:color="auto"/>
        <w:right w:val="none" w:sz="0" w:space="0" w:color="auto"/>
      </w:divBdr>
    </w:div>
    <w:div w:id="1044334657">
      <w:bodyDiv w:val="1"/>
      <w:marLeft w:val="0"/>
      <w:marRight w:val="0"/>
      <w:marTop w:val="0"/>
      <w:marBottom w:val="0"/>
      <w:divBdr>
        <w:top w:val="none" w:sz="0" w:space="0" w:color="auto"/>
        <w:left w:val="none" w:sz="0" w:space="0" w:color="auto"/>
        <w:bottom w:val="none" w:sz="0" w:space="0" w:color="auto"/>
        <w:right w:val="none" w:sz="0" w:space="0" w:color="auto"/>
      </w:divBdr>
    </w:div>
    <w:div w:id="1101340029">
      <w:bodyDiv w:val="1"/>
      <w:marLeft w:val="0"/>
      <w:marRight w:val="0"/>
      <w:marTop w:val="0"/>
      <w:marBottom w:val="0"/>
      <w:divBdr>
        <w:top w:val="none" w:sz="0" w:space="0" w:color="auto"/>
        <w:left w:val="none" w:sz="0" w:space="0" w:color="auto"/>
        <w:bottom w:val="none" w:sz="0" w:space="0" w:color="auto"/>
        <w:right w:val="none" w:sz="0" w:space="0" w:color="auto"/>
      </w:divBdr>
      <w:divsChild>
        <w:div w:id="204678849">
          <w:marLeft w:val="360"/>
          <w:marRight w:val="0"/>
          <w:marTop w:val="200"/>
          <w:marBottom w:val="0"/>
          <w:divBdr>
            <w:top w:val="none" w:sz="0" w:space="0" w:color="auto"/>
            <w:left w:val="none" w:sz="0" w:space="0" w:color="auto"/>
            <w:bottom w:val="none" w:sz="0" w:space="0" w:color="auto"/>
            <w:right w:val="none" w:sz="0" w:space="0" w:color="auto"/>
          </w:divBdr>
        </w:div>
        <w:div w:id="287978195">
          <w:marLeft w:val="360"/>
          <w:marRight w:val="0"/>
          <w:marTop w:val="200"/>
          <w:marBottom w:val="0"/>
          <w:divBdr>
            <w:top w:val="none" w:sz="0" w:space="0" w:color="auto"/>
            <w:left w:val="none" w:sz="0" w:space="0" w:color="auto"/>
            <w:bottom w:val="none" w:sz="0" w:space="0" w:color="auto"/>
            <w:right w:val="none" w:sz="0" w:space="0" w:color="auto"/>
          </w:divBdr>
        </w:div>
        <w:div w:id="544803411">
          <w:marLeft w:val="360"/>
          <w:marRight w:val="0"/>
          <w:marTop w:val="200"/>
          <w:marBottom w:val="0"/>
          <w:divBdr>
            <w:top w:val="none" w:sz="0" w:space="0" w:color="auto"/>
            <w:left w:val="none" w:sz="0" w:space="0" w:color="auto"/>
            <w:bottom w:val="none" w:sz="0" w:space="0" w:color="auto"/>
            <w:right w:val="none" w:sz="0" w:space="0" w:color="auto"/>
          </w:divBdr>
        </w:div>
        <w:div w:id="640229553">
          <w:marLeft w:val="360"/>
          <w:marRight w:val="0"/>
          <w:marTop w:val="200"/>
          <w:marBottom w:val="0"/>
          <w:divBdr>
            <w:top w:val="none" w:sz="0" w:space="0" w:color="auto"/>
            <w:left w:val="none" w:sz="0" w:space="0" w:color="auto"/>
            <w:bottom w:val="none" w:sz="0" w:space="0" w:color="auto"/>
            <w:right w:val="none" w:sz="0" w:space="0" w:color="auto"/>
          </w:divBdr>
        </w:div>
        <w:div w:id="1409036312">
          <w:marLeft w:val="360"/>
          <w:marRight w:val="0"/>
          <w:marTop w:val="200"/>
          <w:marBottom w:val="0"/>
          <w:divBdr>
            <w:top w:val="none" w:sz="0" w:space="0" w:color="auto"/>
            <w:left w:val="none" w:sz="0" w:space="0" w:color="auto"/>
            <w:bottom w:val="none" w:sz="0" w:space="0" w:color="auto"/>
            <w:right w:val="none" w:sz="0" w:space="0" w:color="auto"/>
          </w:divBdr>
        </w:div>
        <w:div w:id="1682734463">
          <w:marLeft w:val="360"/>
          <w:marRight w:val="0"/>
          <w:marTop w:val="200"/>
          <w:marBottom w:val="0"/>
          <w:divBdr>
            <w:top w:val="none" w:sz="0" w:space="0" w:color="auto"/>
            <w:left w:val="none" w:sz="0" w:space="0" w:color="auto"/>
            <w:bottom w:val="none" w:sz="0" w:space="0" w:color="auto"/>
            <w:right w:val="none" w:sz="0" w:space="0" w:color="auto"/>
          </w:divBdr>
        </w:div>
        <w:div w:id="1836384294">
          <w:marLeft w:val="360"/>
          <w:marRight w:val="0"/>
          <w:marTop w:val="200"/>
          <w:marBottom w:val="0"/>
          <w:divBdr>
            <w:top w:val="none" w:sz="0" w:space="0" w:color="auto"/>
            <w:left w:val="none" w:sz="0" w:space="0" w:color="auto"/>
            <w:bottom w:val="none" w:sz="0" w:space="0" w:color="auto"/>
            <w:right w:val="none" w:sz="0" w:space="0" w:color="auto"/>
          </w:divBdr>
        </w:div>
        <w:div w:id="1901400354">
          <w:marLeft w:val="360"/>
          <w:marRight w:val="0"/>
          <w:marTop w:val="200"/>
          <w:marBottom w:val="0"/>
          <w:divBdr>
            <w:top w:val="none" w:sz="0" w:space="0" w:color="auto"/>
            <w:left w:val="none" w:sz="0" w:space="0" w:color="auto"/>
            <w:bottom w:val="none" w:sz="0" w:space="0" w:color="auto"/>
            <w:right w:val="none" w:sz="0" w:space="0" w:color="auto"/>
          </w:divBdr>
        </w:div>
      </w:divsChild>
    </w:div>
    <w:div w:id="1476144610">
      <w:bodyDiv w:val="1"/>
      <w:marLeft w:val="0"/>
      <w:marRight w:val="0"/>
      <w:marTop w:val="0"/>
      <w:marBottom w:val="0"/>
      <w:divBdr>
        <w:top w:val="none" w:sz="0" w:space="0" w:color="auto"/>
        <w:left w:val="none" w:sz="0" w:space="0" w:color="auto"/>
        <w:bottom w:val="none" w:sz="0" w:space="0" w:color="auto"/>
        <w:right w:val="none" w:sz="0" w:space="0" w:color="auto"/>
      </w:divBdr>
    </w:div>
    <w:div w:id="1523855442">
      <w:bodyDiv w:val="1"/>
      <w:marLeft w:val="0"/>
      <w:marRight w:val="0"/>
      <w:marTop w:val="0"/>
      <w:marBottom w:val="0"/>
      <w:divBdr>
        <w:top w:val="none" w:sz="0" w:space="0" w:color="auto"/>
        <w:left w:val="none" w:sz="0" w:space="0" w:color="auto"/>
        <w:bottom w:val="none" w:sz="0" w:space="0" w:color="auto"/>
        <w:right w:val="none" w:sz="0" w:space="0" w:color="auto"/>
      </w:divBdr>
    </w:div>
    <w:div w:id="1624389177">
      <w:bodyDiv w:val="1"/>
      <w:marLeft w:val="0"/>
      <w:marRight w:val="0"/>
      <w:marTop w:val="0"/>
      <w:marBottom w:val="0"/>
      <w:divBdr>
        <w:top w:val="none" w:sz="0" w:space="0" w:color="auto"/>
        <w:left w:val="none" w:sz="0" w:space="0" w:color="auto"/>
        <w:bottom w:val="none" w:sz="0" w:space="0" w:color="auto"/>
        <w:right w:val="none" w:sz="0" w:space="0" w:color="auto"/>
      </w:divBdr>
      <w:divsChild>
        <w:div w:id="1381175700">
          <w:marLeft w:val="0"/>
          <w:marRight w:val="0"/>
          <w:marTop w:val="0"/>
          <w:marBottom w:val="0"/>
          <w:divBdr>
            <w:top w:val="none" w:sz="0" w:space="0" w:color="auto"/>
            <w:left w:val="none" w:sz="0" w:space="0" w:color="auto"/>
            <w:bottom w:val="none" w:sz="0" w:space="0" w:color="auto"/>
            <w:right w:val="none" w:sz="0" w:space="0" w:color="auto"/>
          </w:divBdr>
        </w:div>
      </w:divsChild>
    </w:div>
    <w:div w:id="1801260896">
      <w:bodyDiv w:val="1"/>
      <w:marLeft w:val="0"/>
      <w:marRight w:val="0"/>
      <w:marTop w:val="0"/>
      <w:marBottom w:val="0"/>
      <w:divBdr>
        <w:top w:val="none" w:sz="0" w:space="0" w:color="auto"/>
        <w:left w:val="none" w:sz="0" w:space="0" w:color="auto"/>
        <w:bottom w:val="none" w:sz="0" w:space="0" w:color="auto"/>
        <w:right w:val="none" w:sz="0" w:space="0" w:color="auto"/>
      </w:divBdr>
      <w:divsChild>
        <w:div w:id="1538616314">
          <w:marLeft w:val="432"/>
          <w:marRight w:val="432"/>
          <w:marTop w:val="150"/>
          <w:marBottom w:val="150"/>
          <w:divBdr>
            <w:top w:val="none" w:sz="0" w:space="0" w:color="auto"/>
            <w:left w:val="none" w:sz="0" w:space="0" w:color="auto"/>
            <w:bottom w:val="none" w:sz="0" w:space="0" w:color="auto"/>
            <w:right w:val="none" w:sz="0" w:space="0" w:color="auto"/>
          </w:divBdr>
        </w:div>
        <w:div w:id="2138642826">
          <w:marLeft w:val="0"/>
          <w:marRight w:val="-2400"/>
          <w:marTop w:val="0"/>
          <w:marBottom w:val="0"/>
          <w:divBdr>
            <w:top w:val="none" w:sz="0" w:space="0" w:color="auto"/>
            <w:left w:val="none" w:sz="0" w:space="0" w:color="auto"/>
            <w:bottom w:val="none" w:sz="0" w:space="0" w:color="auto"/>
            <w:right w:val="none" w:sz="0" w:space="0" w:color="auto"/>
          </w:divBdr>
          <w:divsChild>
            <w:div w:id="1261911171">
              <w:marLeft w:val="0"/>
              <w:marRight w:val="0"/>
              <w:marTop w:val="0"/>
              <w:marBottom w:val="0"/>
              <w:divBdr>
                <w:top w:val="none" w:sz="0" w:space="0" w:color="auto"/>
                <w:left w:val="none" w:sz="0" w:space="0" w:color="auto"/>
                <w:bottom w:val="none" w:sz="0" w:space="0" w:color="auto"/>
                <w:right w:val="none" w:sz="0" w:space="0" w:color="auto"/>
              </w:divBdr>
              <w:divsChild>
                <w:div w:id="348455204">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 w:id="1813667343">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allowPNG/>
</w:webSettings>
</file>

<file path=word/_rels/document.xml.rels><?xml version="1.0" encoding="UTF-8" standalone="yes"?>
<Relationships xmlns="http://schemas.openxmlformats.org/package/2006/relationships"><Relationship Id="rId8" Type="http://schemas.openxmlformats.org/officeDocument/2006/relationships/settings" Target="settings.xml"/><Relationship Id="rId13" Type="http://schemas.openxmlformats.org/officeDocument/2006/relationships/footer" Target="footer1.xml"/><Relationship Id="rId18" Type="http://schemas.microsoft.com/office/2011/relationships/people" Target="people.xml"/><Relationship Id="rId3" Type="http://schemas.openxmlformats.org/officeDocument/2006/relationships/customXml" Target="../customXml/item3.xml"/><Relationship Id="rId7" Type="http://schemas.openxmlformats.org/officeDocument/2006/relationships/styles" Target="styles.xml"/><Relationship Id="rId12" Type="http://schemas.openxmlformats.org/officeDocument/2006/relationships/header" Target="header1.xml"/><Relationship Id="rId17"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footer" Target="footer3.xml"/><Relationship Id="rId1" Type="http://schemas.openxmlformats.org/officeDocument/2006/relationships/customXml" Target="../customXml/item1.xml"/><Relationship Id="rId6" Type="http://schemas.openxmlformats.org/officeDocument/2006/relationships/numbering" Target="numbering.xml"/><Relationship Id="rId11" Type="http://schemas.openxmlformats.org/officeDocument/2006/relationships/endnotes" Target="endnotes.xml"/><Relationship Id="rId5" Type="http://schemas.openxmlformats.org/officeDocument/2006/relationships/customXml" Target="../customXml/item5.xml"/><Relationship Id="rId15" Type="http://schemas.openxmlformats.org/officeDocument/2006/relationships/header" Target="header2.xml"/><Relationship Id="rId10" Type="http://schemas.openxmlformats.org/officeDocument/2006/relationships/footnotes" Target="footnotes.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webSettings" Target="webSettings.xml"/><Relationship Id="rId14" Type="http://schemas.openxmlformats.org/officeDocument/2006/relationships/footer" Target="footer2.xml"/></Relationships>
</file>

<file path=word/_rels/footer2.xml.rels><?xml version="1.0" encoding="UTF-8" standalone="yes"?>
<Relationships xmlns="http://schemas.openxmlformats.org/package/2006/relationships"><Relationship Id="rId1" Type="http://schemas.openxmlformats.org/officeDocument/2006/relationships/image" Target="media/image1.jpg"/></Relationships>
</file>

<file path=word/_rels/footer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1.jpg"/></Relationships>
</file>

<file path=word/_rels/header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png"/></Relationships>
</file>

<file path=word/theme/theme1.xml><?xml version="1.0" encoding="utf-8"?>
<a:theme xmlns:a="http://schemas.openxmlformats.org/drawingml/2006/main" name="Office Theme">
  <a:themeElements>
    <a:clrScheme name="FMG Brand">
      <a:dk1>
        <a:sysClr val="windowText" lastClr="000000"/>
      </a:dk1>
      <a:lt1>
        <a:sysClr val="window" lastClr="FFFFFF"/>
      </a:lt1>
      <a:dk2>
        <a:srgbClr val="F26322"/>
      </a:dk2>
      <a:lt2>
        <a:srgbClr val="545861"/>
      </a:lt2>
      <a:accent1>
        <a:srgbClr val="F26322"/>
      </a:accent1>
      <a:accent2>
        <a:srgbClr val="832F0A"/>
      </a:accent2>
      <a:accent3>
        <a:srgbClr val="FBB71A"/>
      </a:accent3>
      <a:accent4>
        <a:srgbClr val="215B6F"/>
      </a:accent4>
      <a:accent5>
        <a:srgbClr val="4BACC6"/>
      </a:accent5>
      <a:accent6>
        <a:srgbClr val="D5D6D2"/>
      </a:accent6>
      <a:hlink>
        <a:srgbClr val="0000FF"/>
      </a:hlink>
      <a:folHlink>
        <a:srgbClr val="80008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7A951ACC0C5DF42B2C90846EF1D1F2A" ma:contentTypeVersion="14" ma:contentTypeDescription="Create a new document." ma:contentTypeScope="" ma:versionID="8ac2c54932436205024def286d431693">
  <xsd:schema xmlns:xsd="http://www.w3.org/2001/XMLSchema" xmlns:xs="http://www.w3.org/2001/XMLSchema" xmlns:p="http://schemas.microsoft.com/office/2006/metadata/properties" xmlns:ns2="9bd539a0-22ba-466c-a345-91b55298987f" xmlns:ns3="828610e3-ed43-4caa-9fbe-80db6c773d90" targetNamespace="http://schemas.microsoft.com/office/2006/metadata/properties" ma:root="true" ma:fieldsID="7012e30d4a0531d699b724b12d45b4b8" ns2:_="" ns3:_="">
    <xsd:import namespace="9bd539a0-22ba-466c-a345-91b55298987f"/>
    <xsd:import namespace="828610e3-ed43-4caa-9fbe-80db6c773d9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d539a0-22ba-466c-a345-91b5529898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28610e3-ed43-4caa-9fbe-80db6c773d9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Document" ma:contentTypeID="0x010100D7A951ACC0C5DF42B2C90846EF1D1F2A" ma:contentTypeVersion="11" ma:contentTypeDescription="Create a new document." ma:contentTypeScope="" ma:versionID="e4202551a55487da61ea91df1c7e8118">
  <xsd:schema xmlns:xsd="http://www.w3.org/2001/XMLSchema" xmlns:xs="http://www.w3.org/2001/XMLSchema" xmlns:p="http://schemas.microsoft.com/office/2006/metadata/properties" xmlns:ns2="9bd539a0-22ba-466c-a345-91b55298987f" xmlns:ns3="828610e3-ed43-4caa-9fbe-80db6c773d90" targetNamespace="http://schemas.microsoft.com/office/2006/metadata/properties" ma:root="true" ma:fieldsID="b862649912859600847ef1672fca2c2e" ns2:_="" ns3:_="">
    <xsd:import namespace="9bd539a0-22ba-466c-a345-91b55298987f"/>
    <xsd:import namespace="828610e3-ed43-4caa-9fbe-80db6c773d9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DateTake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d539a0-22ba-466c-a345-91b5529898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28610e3-ed43-4caa-9fbe-80db6c773d9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11D3D241-6C4A-47AD-9EA0-F750B1081B87}">
  <ds:schemaRefs>
    <ds:schemaRef ds:uri="http://schemas.microsoft.com/sharepoint/v3/contenttype/forms"/>
  </ds:schemaRefs>
</ds:datastoreItem>
</file>

<file path=customXml/itemProps2.xml><?xml version="1.0" encoding="utf-8"?>
<ds:datastoreItem xmlns:ds="http://schemas.openxmlformats.org/officeDocument/2006/customXml" ds:itemID="{15BF6601-98B3-42EB-A902-DAB93FBA486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FA2031D-7B6F-4F0C-BD38-46DF96C969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d539a0-22ba-466c-a345-91b55298987f"/>
    <ds:schemaRef ds:uri="828610e3-ed43-4caa-9fbe-80db6c773d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670AF88-B72A-4260-9F82-856D86C203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d539a0-22ba-466c-a345-91b55298987f"/>
    <ds:schemaRef ds:uri="828610e3-ed43-4caa-9fbe-80db6c773d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7CFED272-C770-4E46-B557-2EF1DA1B8CA1}">
  <ds:schemaRefs>
    <ds:schemaRef ds:uri="http://schemas.openxmlformats.org/officeDocument/2006/bibliography"/>
  </ds:schemaRefs>
</ds:datastoreItem>
</file>

<file path=docMetadata/LabelInfo.xml><?xml version="1.0" encoding="utf-8"?>
<clbl:labelList xmlns:clbl="http://schemas.microsoft.com/office/2020/mipLabelMetadata"/>
</file>

<file path=docMetadata/LabelInfo0.xml><?xml version="1.0" encoding="utf-8"?>
<clbl:labelList xmlns:clbl="http://schemas.microsoft.com/office/2020/mipLabelMetadata"/>
</file>

<file path=docMetadata/LabelInfo1.xml><?xml version="1.0" encoding="utf-8"?>
<clbl:labelList xmlns:clbl="http://schemas.microsoft.com/office/2020/mipLabelMetadata"/>
</file>

<file path=docMetadata/LabelInfo2.xml><?xml version="1.0" encoding="utf-8"?>
<clbl:labelList xmlns:clbl="http://schemas.microsoft.com/office/2020/mipLabelMetadata"/>
</file>

<file path=docMetadata/LabelInfo3.xml><?xml version="1.0" encoding="utf-8"?>
<clbl:labelList xmlns:clbl="http://schemas.microsoft.com/office/2020/mipLabelMetadata"/>
</file>

<file path=docMetadata/LabelInfo4.xml><?xml version="1.0" encoding="utf-8"?>
<clbl:labelList xmlns:clbl="http://schemas.microsoft.com/office/2020/mipLabelMetadata"/>
</file>

<file path=docMetadata/LabelInfo5.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Normal</Template>
  <TotalTime>349</TotalTime>
  <Pages>22</Pages>
  <Words>4966</Words>
  <Characters>28309</Characters>
  <Application>Microsoft Office Word</Application>
  <DocSecurity>0</DocSecurity>
  <Lines>235</Lines>
  <Paragraphs>66</Paragraphs>
  <ScaleCrop>false</ScaleCrop>
  <HeadingPairs>
    <vt:vector size="2" baseType="variant">
      <vt:variant>
        <vt:lpstr>Title</vt:lpstr>
      </vt:variant>
      <vt:variant>
        <vt:i4>1</vt:i4>
      </vt:variant>
    </vt:vector>
  </HeadingPairs>
  <TitlesOfParts>
    <vt:vector size="1" baseType="lpstr">
      <vt:lpstr/>
    </vt:vector>
  </TitlesOfParts>
  <Company>Fors Marsh Group</Company>
  <LinksUpToDate>false</LinksUpToDate>
  <CharactersWithSpaces>33209</CharactersWithSpaces>
  <SharedDoc>false</SharedDoc>
  <HLinks>
    <vt:vector size="24" baseType="variant">
      <vt:variant>
        <vt:i4>3473434</vt:i4>
      </vt:variant>
      <vt:variant>
        <vt:i4>9</vt:i4>
      </vt:variant>
      <vt:variant>
        <vt:i4>0</vt:i4>
      </vt:variant>
      <vt:variant>
        <vt:i4>5</vt:i4>
      </vt:variant>
      <vt:variant>
        <vt:lpwstr>mailto:LStrausser@forsmarshgroup.com</vt:lpwstr>
      </vt:variant>
      <vt:variant>
        <vt:lpwstr/>
      </vt:variant>
      <vt:variant>
        <vt:i4>6160492</vt:i4>
      </vt:variant>
      <vt:variant>
        <vt:i4>6</vt:i4>
      </vt:variant>
      <vt:variant>
        <vt:i4>0</vt:i4>
      </vt:variant>
      <vt:variant>
        <vt:i4>5</vt:i4>
      </vt:variant>
      <vt:variant>
        <vt:lpwstr>mailto:SVanderbilt@forsmarshgroup.com</vt:lpwstr>
      </vt:variant>
      <vt:variant>
        <vt:lpwstr/>
      </vt:variant>
      <vt:variant>
        <vt:i4>6160492</vt:i4>
      </vt:variant>
      <vt:variant>
        <vt:i4>3</vt:i4>
      </vt:variant>
      <vt:variant>
        <vt:i4>0</vt:i4>
      </vt:variant>
      <vt:variant>
        <vt:i4>5</vt:i4>
      </vt:variant>
      <vt:variant>
        <vt:lpwstr>mailto:SVanderbilt@forsmarshgroup.com</vt:lpwstr>
      </vt:variant>
      <vt:variant>
        <vt:lpwstr/>
      </vt:variant>
      <vt:variant>
        <vt:i4>3473434</vt:i4>
      </vt:variant>
      <vt:variant>
        <vt:i4>0</vt:i4>
      </vt:variant>
      <vt:variant>
        <vt:i4>0</vt:i4>
      </vt:variant>
      <vt:variant>
        <vt:i4>5</vt:i4>
      </vt:variant>
      <vt:variant>
        <vt:lpwstr>mailto:LStrausser@forsmarshgroup.com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Lindsey Strausser</dc:creator>
  <cp:keywords/>
  <cp:lastModifiedBy>Vines, Monica (HHS/ASPA)</cp:lastModifiedBy>
  <cp:revision>1</cp:revision>
  <cp:lastPrinted>2019-12-13T08:26:00Z</cp:lastPrinted>
  <dcterms:created xsi:type="dcterms:W3CDTF">2021-01-20T06:44:00Z</dcterms:created>
  <dcterms:modified xsi:type="dcterms:W3CDTF">2021-05-03T23:12:00Z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0x010100D7A951ACC0C5DF42B2C90846EF1D1F2A</vt:lpwstr>
  </property>
  <property fmtid="{D5CDD505-2E9C-101B-9397-08002B2CF9AE}" pid="3" name="_dlc_DocIdItemGuid">
    <vt:lpwstr>4d22abb9-18c7-4cdc-b00d-93ec15155fe5</vt:lpwstr>
  </property>
</Properties>
</file>