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tylesWithEffects.xml" ContentType="application/vnd.ms-word.stylesWithEffect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oter2.xml" ContentType="application/vnd.openxmlformats-officedocument.wordprocessingml.footer+xml"/>
  <Override PartName="/word/header1.xml" ContentType="application/vnd.openxmlformats-officedocument.wordprocessingml.header+xml"/>
  <Override PartName="/word/footer3.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body>
    <w:p w:rsidR="00AE3E06" w:rsidRPr="00663495" w:rsidRDefault="00AE3E06" w:rsidP="00AE3E06">
      <w:pPr>
        <w:rPr>
          <w:sz w:val="8"/>
          <w:szCs w:val="8"/>
        </w:rPr>
      </w:pPr>
      <w:bookmarkStart w:id="0" w:name="_GoBack"/>
      <w:bookmarkEnd w:id="0"/>
    </w:p>
    <w:tbl>
      <w:tblPr>
        <w:tblW w:w="0" w:type="auto"/>
        <w:jc w:val="center"/>
        <w:tblBorders>
          <w:top w:val="single" w:sz="8" w:space="0" w:color="auto"/>
          <w:left w:val="single" w:sz="8" w:space="0" w:color="auto"/>
          <w:bottom w:val="single" w:sz="8" w:space="0" w:color="auto"/>
          <w:right w:val="single" w:sz="8" w:space="0" w:color="auto"/>
          <w:insideH w:val="single" w:sz="2" w:space="0" w:color="auto"/>
          <w:insideV w:val="single" w:sz="4" w:space="0" w:color="auto"/>
        </w:tblBorders>
        <w:tblLook w:val="04A0" w:firstRow="1" w:lastRow="0" w:firstColumn="1" w:lastColumn="0" w:noHBand="0" w:noVBand="1"/>
      </w:tblPr>
      <w:tblGrid>
        <w:gridCol w:w="10732"/>
      </w:tblGrid>
      <w:tr w:rsidR="00AE3E06" w:rsidRPr="00135B81" w:rsidTr="00B71EE9">
        <w:trPr>
          <w:trHeight w:val="2995"/>
          <w:jc w:val="center"/>
        </w:trPr>
        <w:tc>
          <w:tcPr>
            <w:tcW w:w="10732" w:type="dxa"/>
          </w:tcPr>
          <w:p w:rsidR="00AE3E06" w:rsidRPr="00135B81" w:rsidRDefault="00AE3E06" w:rsidP="00B71EE9">
            <w:pPr>
              <w:pStyle w:val="BodyText3"/>
              <w:jc w:val="center"/>
              <w:rPr>
                <w:sz w:val="32"/>
                <w:szCs w:val="22"/>
              </w:rPr>
            </w:pPr>
            <w:r w:rsidRPr="00135B81">
              <w:rPr>
                <w:sz w:val="32"/>
                <w:szCs w:val="22"/>
              </w:rPr>
              <w:t>Economic Data Collection (EDC) Form</w:t>
            </w:r>
          </w:p>
          <w:p w:rsidR="00AE3E06" w:rsidRPr="00135B81" w:rsidRDefault="00AE3E06" w:rsidP="00B71EE9">
            <w:pPr>
              <w:pStyle w:val="BodyText3"/>
              <w:jc w:val="center"/>
              <w:rPr>
                <w:b/>
                <w:sz w:val="22"/>
                <w:szCs w:val="22"/>
              </w:rPr>
            </w:pPr>
            <w:r w:rsidRPr="00135B81">
              <w:rPr>
                <w:noProof/>
                <w:sz w:val="23"/>
              </w:rPr>
              <w:drawing>
                <wp:anchor distT="0" distB="0" distL="114300" distR="114300" simplePos="0" relativeHeight="251659264" behindDoc="0" locked="0" layoutInCell="1" allowOverlap="0" wp14:anchorId="3E73039A" wp14:editId="5D5DFD11">
                  <wp:simplePos x="0" y="0"/>
                  <wp:positionH relativeFrom="column">
                    <wp:posOffset>279944</wp:posOffset>
                  </wp:positionH>
                  <wp:positionV relativeFrom="paragraph">
                    <wp:posOffset>180249</wp:posOffset>
                  </wp:positionV>
                  <wp:extent cx="939800" cy="939800"/>
                  <wp:effectExtent l="0" t="0" r="0" b="0"/>
                  <wp:wrapNone/>
                  <wp:docPr id="50" name="Picture 50"/>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50" descr="NOAA Logo"/>
                          <pic:cNvPicPr>
                            <a:picLocks noChangeAspect="1" noChangeArrowheads="1"/>
                          </pic:cNvPicPr>
                        </pic:nvPicPr>
                        <pic:blipFill>
                          <a:blip r:embed="rId43" cstate="print">
                            <a:extLst>
                              <a:ext uri="{28A0092B-C50C-407E-A947-70E740481C1C}">
                                <a14:useLocalDpi xmlns:a14="http://schemas.microsoft.com/office/drawing/2010/main" val="0"/>
                              </a:ext>
                            </a:extLst>
                          </a:blip>
                          <a:stretch>
                            <a:fillRect/>
                          </a:stretch>
                        </pic:blipFill>
                        <pic:spPr bwMode="auto">
                          <a:xfrm>
                            <a:off x="0" y="0"/>
                            <a:ext cx="939800" cy="939800"/>
                          </a:xfrm>
                          <a:prstGeom prst="rect">
                            <a:avLst/>
                          </a:prstGeom>
                          <a:noFill/>
                          <a:ln>
                            <a:noFill/>
                          </a:ln>
                        </pic:spPr>
                      </pic:pic>
                    </a:graphicData>
                  </a:graphic>
                  <wp14:sizeRelH relativeFrom="page">
                    <wp14:pctWidth>0</wp14:pctWidth>
                  </wp14:sizeRelH>
                  <wp14:sizeRelV relativeFrom="page">
                    <wp14:pctHeight>0</wp14:pctHeight>
                  </wp14:sizeRelV>
                </wp:anchor>
              </w:drawing>
            </w:r>
          </w:p>
          <w:p w:rsidR="00AE3E06" w:rsidRPr="00135B81" w:rsidRDefault="00AE3E06" w:rsidP="00B71EE9">
            <w:pPr>
              <w:pStyle w:val="BodyText3"/>
              <w:spacing w:after="0"/>
              <w:jc w:val="center"/>
              <w:rPr>
                <w:b/>
                <w:sz w:val="28"/>
                <w:szCs w:val="28"/>
              </w:rPr>
            </w:pPr>
            <w:r w:rsidRPr="00135B81">
              <w:rPr>
                <w:b/>
                <w:sz w:val="28"/>
                <w:szCs w:val="28"/>
              </w:rPr>
              <w:t>WEST COAST GROUNDFISH</w:t>
            </w:r>
          </w:p>
          <w:p w:rsidR="00AE3E06" w:rsidRPr="00135B81" w:rsidRDefault="00AE3E06" w:rsidP="00B71EE9">
            <w:pPr>
              <w:pStyle w:val="BodyText3"/>
              <w:spacing w:after="0"/>
              <w:jc w:val="center"/>
              <w:rPr>
                <w:b/>
                <w:sz w:val="28"/>
                <w:szCs w:val="28"/>
              </w:rPr>
            </w:pPr>
            <w:r w:rsidRPr="00135B81">
              <w:rPr>
                <w:b/>
                <w:sz w:val="28"/>
                <w:szCs w:val="28"/>
              </w:rPr>
              <w:t>LIMITED ENTRY TRAWL</w:t>
            </w:r>
          </w:p>
          <w:p w:rsidR="00AE3E06" w:rsidRPr="00135B81" w:rsidRDefault="00AE3E06" w:rsidP="00B71EE9">
            <w:pPr>
              <w:pStyle w:val="BodyText3"/>
              <w:spacing w:after="0"/>
              <w:jc w:val="center"/>
              <w:rPr>
                <w:b/>
                <w:sz w:val="28"/>
                <w:szCs w:val="28"/>
              </w:rPr>
            </w:pPr>
            <w:r w:rsidRPr="00135B81">
              <w:rPr>
                <w:b/>
                <w:sz w:val="28"/>
                <w:szCs w:val="28"/>
              </w:rPr>
              <w:t>MOTHERSHIP VESSEL</w:t>
            </w:r>
          </w:p>
          <w:p w:rsidR="00AE3E06" w:rsidRPr="00135B81" w:rsidRDefault="0006553A" w:rsidP="00B71EE9">
            <w:pPr>
              <w:pStyle w:val="BodyText3"/>
              <w:spacing w:after="0"/>
              <w:jc w:val="center"/>
              <w:rPr>
                <w:b/>
                <w:sz w:val="28"/>
                <w:szCs w:val="24"/>
              </w:rPr>
            </w:pPr>
            <w:r>
              <w:rPr>
                <w:b/>
                <w:sz w:val="28"/>
              </w:rPr>
              <w:t>2017</w:t>
            </w:r>
          </w:p>
          <w:p w:rsidR="00AE3E06" w:rsidRPr="00135B81" w:rsidRDefault="00AE3E06" w:rsidP="00B71EE9">
            <w:pPr>
              <w:pStyle w:val="BodyText3"/>
              <w:spacing w:after="0"/>
              <w:rPr>
                <w:b/>
                <w:sz w:val="22"/>
                <w:szCs w:val="22"/>
              </w:rPr>
            </w:pPr>
          </w:p>
          <w:p w:rsidR="00AE3E06" w:rsidRPr="00135B81" w:rsidRDefault="00AE3E06" w:rsidP="00B71EE9">
            <w:pPr>
              <w:pStyle w:val="BodyText3"/>
              <w:spacing w:after="0"/>
              <w:rPr>
                <w:b/>
                <w:sz w:val="22"/>
                <w:szCs w:val="22"/>
              </w:rPr>
            </w:pPr>
          </w:p>
          <w:p w:rsidR="00AE3E06" w:rsidRPr="00135B81" w:rsidRDefault="00AE3E06" w:rsidP="00B71EE9">
            <w:pPr>
              <w:jc w:val="center"/>
              <w:rPr>
                <w:sz w:val="22"/>
                <w:szCs w:val="22"/>
              </w:rPr>
            </w:pPr>
            <w:r w:rsidRPr="00135B81">
              <w:rPr>
                <w:sz w:val="22"/>
                <w:szCs w:val="22"/>
              </w:rPr>
              <w:t>NOAA Fisheries – Northwest Fisheries Science Center</w:t>
            </w:r>
          </w:p>
        </w:tc>
      </w:tr>
    </w:tbl>
    <w:p w:rsidR="00AE3E06" w:rsidRPr="00135B81" w:rsidRDefault="00AE3E06" w:rsidP="00AE3E06">
      <w:pPr>
        <w:pStyle w:val="BodyText3"/>
        <w:jc w:val="center"/>
        <w:rPr>
          <w:sz w:val="22"/>
          <w:szCs w:val="22"/>
        </w:rPr>
      </w:pPr>
    </w:p>
    <w:p w:rsidR="00AE3E06" w:rsidRPr="00135B81" w:rsidRDefault="00AE3E06" w:rsidP="00AE3E06">
      <w:pPr>
        <w:pStyle w:val="BodyText3"/>
        <w:tabs>
          <w:tab w:val="left" w:pos="3240"/>
        </w:tabs>
        <w:rPr>
          <w:sz w:val="22"/>
          <w:szCs w:val="22"/>
        </w:rPr>
      </w:pPr>
    </w:p>
    <w:p w:rsidR="00AE3E06" w:rsidRPr="00135B81" w:rsidRDefault="00AE3E06" w:rsidP="00AE3E06">
      <w:pPr>
        <w:pStyle w:val="BodyText3"/>
        <w:tabs>
          <w:tab w:val="left" w:pos="3240"/>
        </w:tabs>
        <w:rPr>
          <w:rFonts w:ascii="Arial" w:hAnsi="Arial" w:cs="Arial"/>
          <w:sz w:val="22"/>
          <w:szCs w:val="22"/>
        </w:rPr>
      </w:pPr>
      <w:r w:rsidRPr="00135B81">
        <w:rPr>
          <w:rFonts w:ascii="Arial" w:hAnsi="Arial" w:cs="Arial"/>
          <w:b/>
          <w:sz w:val="22"/>
          <w:szCs w:val="22"/>
        </w:rPr>
        <w:t xml:space="preserve">Who is responsible for </w:t>
      </w:r>
      <w:r w:rsidR="00A04826" w:rsidRPr="00135B81">
        <w:rPr>
          <w:rFonts w:ascii="Arial" w:hAnsi="Arial" w:cs="Arial"/>
          <w:b/>
          <w:sz w:val="22"/>
          <w:szCs w:val="22"/>
        </w:rPr>
        <w:t>submitting:</w:t>
      </w:r>
      <w:r w:rsidRPr="00135B81">
        <w:rPr>
          <w:rFonts w:ascii="Arial" w:hAnsi="Arial" w:cs="Arial"/>
          <w:b/>
          <w:sz w:val="22"/>
          <w:szCs w:val="22"/>
        </w:rPr>
        <w:t xml:space="preserve"> </w:t>
      </w:r>
      <w:r w:rsidR="009F4CAD" w:rsidRPr="00135B81">
        <w:rPr>
          <w:rFonts w:ascii="Arial" w:hAnsi="Arial" w:cs="Arial"/>
          <w:b/>
          <w:sz w:val="22"/>
          <w:szCs w:val="22"/>
        </w:rPr>
        <w:t xml:space="preserve"> </w:t>
      </w:r>
      <w:r w:rsidRPr="00135B81">
        <w:rPr>
          <w:rFonts w:ascii="Arial" w:hAnsi="Arial" w:cs="Arial"/>
          <w:sz w:val="22"/>
          <w:szCs w:val="22"/>
        </w:rPr>
        <w:t xml:space="preserve">All owners, lessees, and charterers of a mothership vessel registered to an MS permit at any time in </w:t>
      </w:r>
      <w:r w:rsidR="0006553A">
        <w:rPr>
          <w:rFonts w:ascii="Arial" w:hAnsi="Arial" w:cs="Arial"/>
          <w:sz w:val="22"/>
          <w:szCs w:val="22"/>
        </w:rPr>
        <w:t>2017</w:t>
      </w:r>
      <w:r w:rsidR="00A04826" w:rsidRPr="00135B81">
        <w:rPr>
          <w:rFonts w:ascii="Arial" w:hAnsi="Arial" w:cs="Arial"/>
          <w:sz w:val="22"/>
          <w:szCs w:val="22"/>
        </w:rPr>
        <w:t>.</w:t>
      </w:r>
    </w:p>
    <w:p w:rsidR="00AE3E06" w:rsidRPr="00135B81" w:rsidRDefault="00A04826" w:rsidP="00AE3E06">
      <w:pPr>
        <w:pStyle w:val="BodyText3"/>
        <w:tabs>
          <w:tab w:val="left" w:pos="3240"/>
        </w:tabs>
        <w:rPr>
          <w:rFonts w:ascii="Arial" w:hAnsi="Arial" w:cs="Arial"/>
          <w:sz w:val="22"/>
          <w:szCs w:val="22"/>
        </w:rPr>
      </w:pPr>
      <w:r w:rsidRPr="00135B81">
        <w:rPr>
          <w:rFonts w:ascii="Arial" w:hAnsi="Arial" w:cs="Arial"/>
          <w:b/>
          <w:sz w:val="22"/>
          <w:szCs w:val="22"/>
        </w:rPr>
        <w:t>Complete all questions.</w:t>
      </w:r>
      <w:r w:rsidR="009F4CAD" w:rsidRPr="00135B81">
        <w:rPr>
          <w:rFonts w:ascii="Arial" w:hAnsi="Arial" w:cs="Arial"/>
          <w:b/>
          <w:sz w:val="22"/>
          <w:szCs w:val="22"/>
        </w:rPr>
        <w:t xml:space="preserve"> </w:t>
      </w:r>
      <w:r w:rsidR="00AE3E06" w:rsidRPr="00135B81">
        <w:rPr>
          <w:rFonts w:ascii="Arial" w:hAnsi="Arial" w:cs="Arial"/>
          <w:b/>
          <w:sz w:val="22"/>
          <w:szCs w:val="22"/>
        </w:rPr>
        <w:t xml:space="preserve"> </w:t>
      </w:r>
      <w:r w:rsidR="00AE3E06" w:rsidRPr="00135B81">
        <w:rPr>
          <w:rFonts w:ascii="Arial" w:hAnsi="Arial" w:cs="Arial"/>
          <w:sz w:val="22"/>
          <w:szCs w:val="22"/>
        </w:rPr>
        <w:t>If a question is not applicable, write "NA" in the answer box. The survey will not be considered complete unless there is an answer to every question.</w:t>
      </w:r>
    </w:p>
    <w:p w:rsidR="008B5DEE" w:rsidRDefault="008B5DEE" w:rsidP="008B5DEE">
      <w:pPr>
        <w:pStyle w:val="BodyText3"/>
        <w:rPr>
          <w:rFonts w:ascii="Arial" w:hAnsi="Arial" w:cs="Arial"/>
          <w:b/>
          <w:sz w:val="22"/>
          <w:szCs w:val="28"/>
        </w:rPr>
      </w:pPr>
      <w:r>
        <w:rPr>
          <w:rFonts w:ascii="Arial" w:hAnsi="Arial" w:cs="Arial"/>
          <w:b/>
          <w:sz w:val="22"/>
          <w:szCs w:val="28"/>
        </w:rPr>
        <w:t xml:space="preserve">Submit by September 1, </w:t>
      </w:r>
      <w:r w:rsidR="0006553A">
        <w:rPr>
          <w:rFonts w:ascii="Arial" w:hAnsi="Arial" w:cs="Arial"/>
          <w:b/>
          <w:sz w:val="22"/>
          <w:szCs w:val="28"/>
        </w:rPr>
        <w:t>2018</w:t>
      </w:r>
      <w:r>
        <w:rPr>
          <w:rFonts w:ascii="Arial" w:hAnsi="Arial" w:cs="Arial"/>
          <w:b/>
          <w:sz w:val="22"/>
          <w:szCs w:val="28"/>
        </w:rPr>
        <w:t xml:space="preserve">.  </w:t>
      </w:r>
    </w:p>
    <w:p w:rsidR="008B5DEE" w:rsidRDefault="008B5DEE" w:rsidP="008B5DEE">
      <w:pPr>
        <w:pStyle w:val="BodyText3"/>
        <w:ind w:left="720"/>
        <w:rPr>
          <w:rFonts w:ascii="Arial" w:hAnsi="Arial" w:cs="Arial"/>
          <w:sz w:val="22"/>
          <w:szCs w:val="28"/>
        </w:rPr>
      </w:pPr>
      <w:r>
        <w:rPr>
          <w:rFonts w:ascii="Arial" w:hAnsi="Arial" w:cs="Arial"/>
          <w:i/>
          <w:sz w:val="22"/>
          <w:szCs w:val="28"/>
        </w:rPr>
        <w:t>Paper submission</w:t>
      </w:r>
      <w:r w:rsidRPr="003F4347">
        <w:rPr>
          <w:rFonts w:ascii="Arial" w:hAnsi="Arial" w:cs="Arial"/>
          <w:sz w:val="22"/>
          <w:szCs w:val="28"/>
        </w:rPr>
        <w:t>:</w:t>
      </w:r>
      <w:r>
        <w:rPr>
          <w:rFonts w:ascii="Arial" w:hAnsi="Arial" w:cs="Arial"/>
          <w:b/>
          <w:sz w:val="22"/>
          <w:szCs w:val="28"/>
        </w:rPr>
        <w:t xml:space="preserve"> </w:t>
      </w:r>
      <w:r>
        <w:rPr>
          <w:rFonts w:ascii="Arial" w:hAnsi="Arial" w:cs="Arial"/>
          <w:sz w:val="22"/>
          <w:szCs w:val="28"/>
        </w:rPr>
        <w:t xml:space="preserve">Completed and signed EDC forms must be mailed and postmarked by, or hand-delivered to NMFS no later than September 1, </w:t>
      </w:r>
      <w:r w:rsidR="0006553A">
        <w:rPr>
          <w:rFonts w:ascii="Arial" w:hAnsi="Arial" w:cs="Arial"/>
          <w:sz w:val="22"/>
          <w:szCs w:val="28"/>
        </w:rPr>
        <w:t>2018</w:t>
      </w:r>
      <w:r>
        <w:rPr>
          <w:rFonts w:ascii="Arial" w:hAnsi="Arial" w:cs="Arial"/>
          <w:sz w:val="22"/>
          <w:szCs w:val="28"/>
        </w:rPr>
        <w:t>. Mail or deliver to</w:t>
      </w:r>
    </w:p>
    <w:p w:rsidR="008B5DEE" w:rsidRDefault="008B5DEE" w:rsidP="008B5DEE">
      <w:pPr>
        <w:pStyle w:val="BodyText3"/>
        <w:spacing w:after="0"/>
        <w:rPr>
          <w:rStyle w:val="updatebodytest"/>
          <w:szCs w:val="22"/>
        </w:rPr>
      </w:pPr>
      <w:r>
        <w:rPr>
          <w:rFonts w:ascii="Arial" w:hAnsi="Arial" w:cs="Arial"/>
          <w:sz w:val="22"/>
          <w:szCs w:val="28"/>
        </w:rPr>
        <w:tab/>
      </w:r>
      <w:r>
        <w:rPr>
          <w:rFonts w:ascii="Arial" w:hAnsi="Arial" w:cs="Arial"/>
          <w:sz w:val="22"/>
          <w:szCs w:val="28"/>
        </w:rPr>
        <w:tab/>
      </w:r>
      <w:r>
        <w:rPr>
          <w:rStyle w:val="updatebodytest"/>
          <w:rFonts w:ascii="Arial" w:hAnsi="Arial" w:cs="Arial"/>
          <w:sz w:val="22"/>
          <w:szCs w:val="22"/>
        </w:rPr>
        <w:t>Economic Data Col</w:t>
      </w:r>
      <w:r w:rsidR="000F52DD">
        <w:rPr>
          <w:rStyle w:val="updatebodytest"/>
          <w:rFonts w:ascii="Arial" w:hAnsi="Arial" w:cs="Arial"/>
          <w:sz w:val="22"/>
          <w:szCs w:val="22"/>
        </w:rPr>
        <w:t>lection Program (FRAM Division)</w:t>
      </w:r>
      <w:r>
        <w:rPr>
          <w:rStyle w:val="updatebodytest"/>
          <w:rFonts w:ascii="Arial" w:hAnsi="Arial" w:cs="Arial"/>
          <w:sz w:val="22"/>
          <w:szCs w:val="22"/>
        </w:rPr>
        <w:t xml:space="preserve">  </w:t>
      </w:r>
    </w:p>
    <w:p w:rsidR="008B5DEE" w:rsidRDefault="008B5DEE" w:rsidP="008B5DEE">
      <w:pPr>
        <w:pStyle w:val="BodyText3"/>
        <w:spacing w:after="0"/>
        <w:rPr>
          <w:rStyle w:val="updatebodytest"/>
          <w:rFonts w:ascii="Arial" w:hAnsi="Arial" w:cs="Arial"/>
          <w:sz w:val="22"/>
          <w:szCs w:val="22"/>
        </w:rPr>
      </w:pPr>
      <w:r>
        <w:rPr>
          <w:rStyle w:val="updatebodytest"/>
          <w:rFonts w:ascii="Arial" w:hAnsi="Arial" w:cs="Arial"/>
          <w:sz w:val="22"/>
          <w:szCs w:val="22"/>
        </w:rPr>
        <w:tab/>
      </w:r>
      <w:r>
        <w:rPr>
          <w:rStyle w:val="updatebodytest"/>
          <w:rFonts w:ascii="Arial" w:hAnsi="Arial" w:cs="Arial"/>
          <w:sz w:val="22"/>
          <w:szCs w:val="22"/>
        </w:rPr>
        <w:tab/>
        <w:t>Northwest Fisheries Science Center</w:t>
      </w:r>
    </w:p>
    <w:p w:rsidR="008B5DEE" w:rsidRDefault="008B5DEE" w:rsidP="008B5DEE">
      <w:pPr>
        <w:pStyle w:val="BodyText3"/>
        <w:spacing w:after="0"/>
        <w:rPr>
          <w:rStyle w:val="updatebodytest"/>
          <w:rFonts w:ascii="Arial" w:hAnsi="Arial" w:cs="Arial"/>
          <w:sz w:val="22"/>
          <w:szCs w:val="22"/>
        </w:rPr>
      </w:pPr>
      <w:r>
        <w:rPr>
          <w:rStyle w:val="updatebodytest"/>
          <w:rFonts w:ascii="Arial" w:hAnsi="Arial" w:cs="Arial"/>
          <w:sz w:val="22"/>
          <w:szCs w:val="22"/>
        </w:rPr>
        <w:tab/>
      </w:r>
      <w:r>
        <w:rPr>
          <w:rStyle w:val="updatebodytest"/>
          <w:rFonts w:ascii="Arial" w:hAnsi="Arial" w:cs="Arial"/>
          <w:sz w:val="22"/>
          <w:szCs w:val="22"/>
        </w:rPr>
        <w:tab/>
        <w:t>2725 Montlake Boulevard East</w:t>
      </w:r>
    </w:p>
    <w:p w:rsidR="008B5DEE" w:rsidRDefault="008B5DEE" w:rsidP="008B5DEE">
      <w:pPr>
        <w:pStyle w:val="BodyText3"/>
      </w:pPr>
      <w:r>
        <w:rPr>
          <w:rStyle w:val="updatebodytest"/>
          <w:rFonts w:ascii="Arial" w:hAnsi="Arial" w:cs="Arial"/>
          <w:sz w:val="22"/>
          <w:szCs w:val="22"/>
        </w:rPr>
        <w:tab/>
      </w:r>
      <w:r>
        <w:rPr>
          <w:rStyle w:val="updatebodytest"/>
          <w:rFonts w:ascii="Arial" w:hAnsi="Arial" w:cs="Arial"/>
          <w:sz w:val="22"/>
          <w:szCs w:val="22"/>
        </w:rPr>
        <w:tab/>
        <w:t>Seattle, WA 98112</w:t>
      </w:r>
      <w:r>
        <w:rPr>
          <w:rFonts w:ascii="Arial" w:hAnsi="Arial" w:cs="Arial"/>
          <w:sz w:val="22"/>
          <w:szCs w:val="22"/>
        </w:rPr>
        <w:t xml:space="preserve"> </w:t>
      </w:r>
    </w:p>
    <w:p w:rsidR="008B5DEE" w:rsidRDefault="008B5DEE" w:rsidP="008B5DEE">
      <w:pPr>
        <w:pStyle w:val="BodyText3"/>
        <w:ind w:left="720"/>
        <w:rPr>
          <w:rFonts w:ascii="Arial" w:hAnsi="Arial" w:cs="Arial"/>
          <w:sz w:val="22"/>
          <w:szCs w:val="28"/>
        </w:rPr>
      </w:pPr>
      <w:r>
        <w:rPr>
          <w:rFonts w:ascii="Arial" w:hAnsi="Arial" w:cs="Arial"/>
          <w:i/>
          <w:sz w:val="22"/>
          <w:szCs w:val="22"/>
        </w:rPr>
        <w:t>Web form submission</w:t>
      </w:r>
      <w:r>
        <w:rPr>
          <w:rFonts w:ascii="Arial" w:hAnsi="Arial" w:cs="Arial"/>
          <w:b/>
          <w:sz w:val="22"/>
          <w:szCs w:val="22"/>
        </w:rPr>
        <w:t xml:space="preserve">: </w:t>
      </w:r>
      <w:r>
        <w:rPr>
          <w:rFonts w:ascii="Arial" w:hAnsi="Arial" w:cs="Arial"/>
          <w:sz w:val="22"/>
          <w:szCs w:val="22"/>
        </w:rPr>
        <w:t xml:space="preserve">Completed EDC web forms must be submitted electronically and the signature page faxed, or hand-delivered, or mailed and postmarked no later than </w:t>
      </w:r>
      <w:r>
        <w:rPr>
          <w:rFonts w:ascii="Arial" w:hAnsi="Arial" w:cs="Arial"/>
          <w:sz w:val="22"/>
          <w:szCs w:val="28"/>
        </w:rPr>
        <w:t xml:space="preserve">September 1, </w:t>
      </w:r>
      <w:r w:rsidR="0006553A">
        <w:rPr>
          <w:rFonts w:ascii="Arial" w:hAnsi="Arial" w:cs="Arial"/>
          <w:sz w:val="22"/>
          <w:szCs w:val="28"/>
        </w:rPr>
        <w:t>2018</w:t>
      </w:r>
      <w:r>
        <w:rPr>
          <w:rFonts w:ascii="Arial" w:hAnsi="Arial" w:cs="Arial"/>
          <w:sz w:val="22"/>
          <w:szCs w:val="28"/>
        </w:rPr>
        <w:t xml:space="preserve">. Mail or deliver to address above. Fax to (206) 861-8225. </w:t>
      </w:r>
    </w:p>
    <w:p w:rsidR="008B5DEE" w:rsidRPr="008B5DEE" w:rsidRDefault="008B5DEE" w:rsidP="008B5DEE">
      <w:pPr>
        <w:pStyle w:val="BodyText3"/>
        <w:rPr>
          <w:rFonts w:ascii="Arial" w:hAnsi="Arial" w:cs="Arial"/>
          <w:b/>
          <w:sz w:val="22"/>
          <w:szCs w:val="22"/>
        </w:rPr>
      </w:pPr>
      <w:r>
        <w:rPr>
          <w:rFonts w:ascii="Arial" w:hAnsi="Arial" w:cs="Arial"/>
          <w:b/>
          <w:sz w:val="22"/>
          <w:szCs w:val="22"/>
        </w:rPr>
        <w:t>Retain a copy.</w:t>
      </w:r>
      <w:r w:rsidRPr="009A56CA">
        <w:rPr>
          <w:rFonts w:ascii="Arial" w:hAnsi="Arial" w:cs="Arial"/>
          <w:b/>
          <w:sz w:val="22"/>
          <w:szCs w:val="22"/>
        </w:rPr>
        <w:t xml:space="preserve"> </w:t>
      </w:r>
      <w:r w:rsidRPr="009A56CA">
        <w:rPr>
          <w:rFonts w:ascii="Arial" w:hAnsi="Arial" w:cs="Arial"/>
          <w:sz w:val="22"/>
          <w:szCs w:val="22"/>
        </w:rPr>
        <w:t>Retain a copy of the completed form.</w:t>
      </w:r>
    </w:p>
    <w:p w:rsidR="00AE3E06" w:rsidRPr="00135B81" w:rsidRDefault="00356CDE" w:rsidP="00AE3E06">
      <w:pPr>
        <w:pStyle w:val="BodyText3"/>
        <w:rPr>
          <w:rFonts w:ascii="Arial" w:hAnsi="Arial" w:cs="Arial"/>
          <w:sz w:val="22"/>
          <w:szCs w:val="22"/>
        </w:rPr>
      </w:pPr>
      <w:r>
        <w:rPr>
          <w:rFonts w:ascii="Arial" w:hAnsi="Arial" w:cs="Arial"/>
          <w:b/>
          <w:sz w:val="22"/>
          <w:szCs w:val="22"/>
        </w:rPr>
        <w:t>M</w:t>
      </w:r>
      <w:r w:rsidR="00AE3E06" w:rsidRPr="00135B81">
        <w:rPr>
          <w:rFonts w:ascii="Arial" w:hAnsi="Arial" w:cs="Arial"/>
          <w:b/>
          <w:sz w:val="22"/>
          <w:szCs w:val="22"/>
        </w:rPr>
        <w:t>ore information</w:t>
      </w:r>
      <w:r w:rsidR="00A04826" w:rsidRPr="00135B81">
        <w:rPr>
          <w:rFonts w:ascii="Arial" w:hAnsi="Arial" w:cs="Arial"/>
          <w:b/>
          <w:sz w:val="22"/>
          <w:szCs w:val="22"/>
        </w:rPr>
        <w:t>:</w:t>
      </w:r>
      <w:r w:rsidR="009F4CAD" w:rsidRPr="00135B81">
        <w:rPr>
          <w:rFonts w:ascii="Arial" w:hAnsi="Arial" w:cs="Arial"/>
          <w:b/>
          <w:sz w:val="22"/>
          <w:szCs w:val="22"/>
        </w:rPr>
        <w:t xml:space="preserve"> </w:t>
      </w:r>
      <w:r w:rsidR="00AE3E06" w:rsidRPr="00135B81">
        <w:rPr>
          <w:rFonts w:ascii="Arial" w:hAnsi="Arial" w:cs="Arial"/>
          <w:b/>
          <w:sz w:val="22"/>
          <w:szCs w:val="22"/>
        </w:rPr>
        <w:t xml:space="preserve"> </w:t>
      </w:r>
      <w:r w:rsidR="00A04826" w:rsidRPr="00135B81">
        <w:rPr>
          <w:rFonts w:ascii="Arial" w:hAnsi="Arial" w:cs="Arial"/>
          <w:sz w:val="22"/>
          <w:szCs w:val="22"/>
        </w:rPr>
        <w:t>www.nwfsc.noaa.gov/edc.</w:t>
      </w:r>
    </w:p>
    <w:p w:rsidR="00AE3E06" w:rsidRPr="00135B81" w:rsidRDefault="00A04826" w:rsidP="00AE3E06">
      <w:pPr>
        <w:pStyle w:val="BodyText3"/>
        <w:rPr>
          <w:rFonts w:ascii="Arial" w:hAnsi="Arial" w:cs="Arial"/>
          <w:sz w:val="22"/>
          <w:szCs w:val="22"/>
        </w:rPr>
      </w:pPr>
      <w:r w:rsidRPr="00135B81">
        <w:rPr>
          <w:rFonts w:ascii="Arial" w:hAnsi="Arial" w:cs="Arial"/>
          <w:b/>
          <w:sz w:val="22"/>
          <w:szCs w:val="22"/>
        </w:rPr>
        <w:t>Questions:</w:t>
      </w:r>
      <w:r w:rsidR="00AE3E06" w:rsidRPr="00135B81">
        <w:rPr>
          <w:rFonts w:ascii="Arial" w:hAnsi="Arial" w:cs="Arial"/>
          <w:b/>
          <w:sz w:val="22"/>
          <w:szCs w:val="22"/>
        </w:rPr>
        <w:t xml:space="preserve"> </w:t>
      </w:r>
      <w:r w:rsidR="009F4CAD" w:rsidRPr="00135B81">
        <w:rPr>
          <w:rFonts w:ascii="Arial" w:hAnsi="Arial" w:cs="Arial"/>
          <w:b/>
          <w:sz w:val="22"/>
          <w:szCs w:val="22"/>
        </w:rPr>
        <w:t xml:space="preserve"> </w:t>
      </w:r>
      <w:r w:rsidR="00AE3E06" w:rsidRPr="00135B81">
        <w:rPr>
          <w:rFonts w:ascii="Arial" w:hAnsi="Arial" w:cs="Arial"/>
          <w:sz w:val="22"/>
          <w:szCs w:val="22"/>
        </w:rPr>
        <w:t xml:space="preserve">Visit the website above or contact Erin Steiner at (866) 791-3726 or </w:t>
      </w:r>
      <w:r w:rsidRPr="00135B81">
        <w:rPr>
          <w:rFonts w:ascii="Arial" w:hAnsi="Arial" w:cs="Arial"/>
          <w:sz w:val="22"/>
          <w:szCs w:val="22"/>
        </w:rPr>
        <w:t>NWFSC.EDC@noaa.gov.</w:t>
      </w:r>
    </w:p>
    <w:p w:rsidR="00AE3E06" w:rsidRPr="00135B81" w:rsidRDefault="00AE3E06" w:rsidP="00AE3E06">
      <w:pPr>
        <w:pStyle w:val="BodyText3"/>
        <w:rPr>
          <w:rFonts w:ascii="Arial" w:hAnsi="Arial" w:cs="Arial"/>
          <w:sz w:val="22"/>
          <w:szCs w:val="22"/>
        </w:rPr>
      </w:pPr>
    </w:p>
    <w:p w:rsidR="00AE3E06" w:rsidRPr="00135B81" w:rsidRDefault="00AE3E06" w:rsidP="00AE3E06">
      <w:pPr>
        <w:widowControl w:val="0"/>
        <w:pBdr>
          <w:top w:val="single" w:sz="4" w:space="1" w:color="auto"/>
          <w:left w:val="single" w:sz="4" w:space="1" w:color="auto"/>
          <w:bottom w:val="single" w:sz="4" w:space="1" w:color="auto"/>
          <w:right w:val="single" w:sz="4" w:space="1" w:color="auto"/>
          <w:bar w:val="single" w:sz="4" w:color="auto"/>
        </w:pBdr>
        <w:tabs>
          <w:tab w:val="left" w:pos="-90"/>
        </w:tabs>
        <w:ind w:right="288"/>
        <w:jc w:val="center"/>
        <w:rPr>
          <w:b/>
          <w:sz w:val="20"/>
          <w:szCs w:val="22"/>
        </w:rPr>
      </w:pPr>
      <w:r w:rsidRPr="00135B81">
        <w:rPr>
          <w:b/>
          <w:sz w:val="20"/>
          <w:szCs w:val="22"/>
        </w:rPr>
        <w:t>Public Reporting Burden Statement</w:t>
      </w:r>
    </w:p>
    <w:p w:rsidR="00AE3E06" w:rsidRPr="00135B81" w:rsidRDefault="00AE3E06" w:rsidP="00AE3E06">
      <w:pPr>
        <w:widowControl w:val="0"/>
        <w:pBdr>
          <w:top w:val="single" w:sz="4" w:space="1" w:color="auto"/>
          <w:left w:val="single" w:sz="4" w:space="1" w:color="auto"/>
          <w:bottom w:val="single" w:sz="4" w:space="1" w:color="auto"/>
          <w:right w:val="single" w:sz="4" w:space="1" w:color="auto"/>
          <w:bar w:val="single" w:sz="4" w:color="auto"/>
        </w:pBdr>
        <w:tabs>
          <w:tab w:val="left" w:pos="-90"/>
        </w:tabs>
        <w:spacing w:after="120"/>
        <w:ind w:right="288"/>
        <w:jc w:val="both"/>
        <w:rPr>
          <w:sz w:val="20"/>
          <w:szCs w:val="22"/>
        </w:rPr>
      </w:pPr>
      <w:r w:rsidRPr="00135B81">
        <w:rPr>
          <w:sz w:val="20"/>
          <w:szCs w:val="22"/>
        </w:rPr>
        <w:t>Public reporting burden for this collection of information is estimated to take 8 hours per response, including time for reviewing the instructions, searching existing data sources, gathering and maintaining the data needed, and completing and reviewing the collection of information. Send comments regarding this burden to Erin Steiner, National Marine Fisheries Service, Northwest Fisheries Science Center, 2725 Montlake Blvd E, Seattle, WA 98112.</w:t>
      </w:r>
    </w:p>
    <w:p w:rsidR="00AE3E06" w:rsidRPr="00135B81" w:rsidRDefault="00AE3E06" w:rsidP="00AE3E06">
      <w:pPr>
        <w:widowControl w:val="0"/>
        <w:pBdr>
          <w:top w:val="single" w:sz="4" w:space="1" w:color="auto"/>
          <w:left w:val="single" w:sz="4" w:space="1" w:color="auto"/>
          <w:bottom w:val="single" w:sz="4" w:space="1" w:color="auto"/>
          <w:right w:val="single" w:sz="4" w:space="1" w:color="auto"/>
          <w:bar w:val="single" w:sz="4" w:color="auto"/>
        </w:pBdr>
        <w:tabs>
          <w:tab w:val="left" w:pos="-90"/>
        </w:tabs>
        <w:ind w:right="288"/>
        <w:jc w:val="center"/>
        <w:rPr>
          <w:b/>
          <w:sz w:val="20"/>
          <w:szCs w:val="22"/>
        </w:rPr>
      </w:pPr>
      <w:r w:rsidRPr="00135B81">
        <w:rPr>
          <w:b/>
          <w:sz w:val="20"/>
          <w:szCs w:val="22"/>
        </w:rPr>
        <w:t>Additional Information</w:t>
      </w:r>
    </w:p>
    <w:p w:rsidR="00AE3E06" w:rsidRPr="00135B81" w:rsidRDefault="00AE3E06" w:rsidP="00AE3E06">
      <w:pPr>
        <w:widowControl w:val="0"/>
        <w:pBdr>
          <w:top w:val="single" w:sz="4" w:space="1" w:color="auto"/>
          <w:left w:val="single" w:sz="4" w:space="1" w:color="auto"/>
          <w:bottom w:val="single" w:sz="4" w:space="1" w:color="auto"/>
          <w:right w:val="single" w:sz="4" w:space="1" w:color="auto"/>
          <w:bar w:val="single" w:sz="4" w:color="auto"/>
        </w:pBdr>
        <w:tabs>
          <w:tab w:val="left" w:pos="-90"/>
        </w:tabs>
        <w:ind w:right="288"/>
        <w:jc w:val="both"/>
      </w:pPr>
      <w:r w:rsidRPr="00135B81">
        <w:rPr>
          <w:sz w:val="20"/>
          <w:szCs w:val="22"/>
        </w:rPr>
        <w:t xml:space="preserve">Before completing this form, please note the following: 1) Notwithstanding any other provision of the law, no person is required to respond to, nor shall any person be subject to a penalty for failure to comply with, a collection of information subject to the requirements of the Paperwork Reduction Act, unless that collection of information displays a currently valid OMB Control Number; 2) This information is mandatory and is required to manage commercial fishing efforts under 50 CFR part 660 and under section 402(a) of the Magnuson-Stevens Act (16 U.S.C. 1801, </w:t>
      </w:r>
      <w:r w:rsidRPr="00135B81">
        <w:rPr>
          <w:i/>
          <w:sz w:val="20"/>
          <w:szCs w:val="22"/>
        </w:rPr>
        <w:t>et seq.</w:t>
      </w:r>
      <w:r w:rsidRPr="00135B81">
        <w:rPr>
          <w:sz w:val="20"/>
          <w:szCs w:val="22"/>
        </w:rPr>
        <w:t xml:space="preserve">); 3) Responses to this information request are confidential under 402(b) of the Magnuson-Stevens Act (16 U.S.C. 1801, </w:t>
      </w:r>
      <w:r w:rsidRPr="00135B81">
        <w:rPr>
          <w:i/>
          <w:sz w:val="20"/>
          <w:szCs w:val="22"/>
        </w:rPr>
        <w:t>et seq.</w:t>
      </w:r>
      <w:r w:rsidRPr="00135B81">
        <w:rPr>
          <w:sz w:val="20"/>
          <w:szCs w:val="22"/>
        </w:rPr>
        <w:t>). They are also confidential under NOAA Administrative Order 216-100, which sets forth procedures to protect the confidentiality of fishery statistics.</w:t>
      </w:r>
    </w:p>
    <w:p w:rsidR="00BC3237" w:rsidRDefault="00BC3237" w:rsidP="00AE3E06">
      <w:pPr>
        <w:pStyle w:val="BodyText3"/>
        <w:rPr>
          <w:rFonts w:ascii="Arial" w:hAnsi="Arial" w:cs="Arial"/>
          <w:b/>
          <w:i/>
          <w:sz w:val="28"/>
          <w:szCs w:val="28"/>
        </w:rPr>
      </w:pPr>
    </w:p>
    <w:p w:rsidR="00AE3E06" w:rsidRPr="00135B81" w:rsidRDefault="00AE3E06" w:rsidP="00AE3E06">
      <w:pPr>
        <w:pStyle w:val="BodyText3"/>
        <w:rPr>
          <w:rFonts w:ascii="Arial" w:hAnsi="Arial" w:cs="Arial"/>
          <w:b/>
          <w:i/>
          <w:sz w:val="28"/>
          <w:szCs w:val="28"/>
        </w:rPr>
      </w:pPr>
      <w:r w:rsidRPr="00135B81">
        <w:rPr>
          <w:rFonts w:ascii="Arial" w:hAnsi="Arial" w:cs="Arial"/>
          <w:b/>
          <w:i/>
          <w:sz w:val="28"/>
          <w:szCs w:val="28"/>
        </w:rPr>
        <w:lastRenderedPageBreak/>
        <w:t>I. Contact Information and Vessel Characteristics</w:t>
      </w:r>
    </w:p>
    <w:p w:rsidR="00AE3E06" w:rsidRPr="00135B81" w:rsidRDefault="00AE3E06" w:rsidP="00AE3E06">
      <w:pPr>
        <w:widowControl w:val="0"/>
        <w:ind w:right="288"/>
        <w:rPr>
          <w:sz w:val="22"/>
          <w:szCs w:val="22"/>
        </w:rPr>
      </w:pPr>
    </w:p>
    <w:p w:rsidR="00AE3E06" w:rsidRPr="00135B81" w:rsidRDefault="00AE3E06" w:rsidP="00AE3E06">
      <w:pPr>
        <w:widowControl w:val="0"/>
        <w:ind w:right="288"/>
        <w:rPr>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Provide the following information about this vessel and its physical characteristics. </w:t>
      </w:r>
    </w:p>
    <w:p w:rsidR="00AE3E06" w:rsidRPr="00135B81" w:rsidRDefault="00AE3E06" w:rsidP="00AE3E06">
      <w:pPr>
        <w:widowControl w:val="0"/>
        <w:spacing w:line="120" w:lineRule="auto"/>
        <w:ind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1E0" w:firstRow="1" w:lastRow="1" w:firstColumn="1" w:lastColumn="1" w:noHBand="0" w:noVBand="0"/>
      </w:tblPr>
      <w:tblGrid>
        <w:gridCol w:w="3016"/>
        <w:gridCol w:w="2744"/>
      </w:tblGrid>
      <w:tr w:rsidR="00AE3E06" w:rsidRPr="00135B81" w:rsidTr="00B71EE9">
        <w:trPr>
          <w:cantSplit/>
          <w:trHeight w:val="422"/>
          <w:jc w:val="center"/>
        </w:trPr>
        <w:tc>
          <w:tcPr>
            <w:tcW w:w="3016" w:type="dxa"/>
            <w:tcMar>
              <w:left w:w="58" w:type="dxa"/>
              <w:right w:w="58" w:type="dxa"/>
            </w:tcMar>
            <w:vAlign w:val="center"/>
          </w:tcPr>
          <w:p w:rsidR="00AE3E06" w:rsidRPr="00135B81" w:rsidRDefault="00AE3E06" w:rsidP="00B71EE9">
            <w:pPr>
              <w:widowControl w:val="0"/>
              <w:ind w:right="288"/>
              <w:rPr>
                <w:b/>
                <w:sz w:val="22"/>
                <w:szCs w:val="22"/>
              </w:rPr>
            </w:pPr>
            <w:r w:rsidRPr="00135B81">
              <w:rPr>
                <w:b/>
                <w:sz w:val="22"/>
                <w:szCs w:val="22"/>
              </w:rPr>
              <w:t>Item</w:t>
            </w:r>
          </w:p>
        </w:tc>
        <w:tc>
          <w:tcPr>
            <w:tcW w:w="2744" w:type="dxa"/>
            <w:tcMar>
              <w:left w:w="58" w:type="dxa"/>
              <w:right w:w="58" w:type="dxa"/>
            </w:tcMar>
            <w:vAlign w:val="center"/>
          </w:tcPr>
          <w:p w:rsidR="00AE3E06" w:rsidRPr="00135B81" w:rsidRDefault="00AE3E06" w:rsidP="00B71EE9">
            <w:pPr>
              <w:widowControl w:val="0"/>
              <w:ind w:right="288"/>
              <w:jc w:val="center"/>
              <w:rPr>
                <w:b/>
                <w:sz w:val="22"/>
                <w:szCs w:val="22"/>
              </w:rPr>
            </w:pPr>
            <w:r w:rsidRPr="00135B81">
              <w:rPr>
                <w:b/>
                <w:sz w:val="22"/>
                <w:szCs w:val="22"/>
              </w:rPr>
              <w:t>Vessel Information</w:t>
            </w:r>
          </w:p>
        </w:tc>
      </w:tr>
      <w:tr w:rsidR="00AE3E06" w:rsidRPr="00135B81" w:rsidTr="00B71EE9">
        <w:trPr>
          <w:cantSplit/>
          <w:trHeight w:val="465"/>
          <w:jc w:val="center"/>
        </w:trPr>
        <w:tc>
          <w:tcPr>
            <w:tcW w:w="3016" w:type="dxa"/>
            <w:tcMar>
              <w:left w:w="58" w:type="dxa"/>
              <w:right w:w="58" w:type="dxa"/>
            </w:tcMar>
            <w:vAlign w:val="center"/>
          </w:tcPr>
          <w:p w:rsidR="00AE3E06" w:rsidRPr="00135B81" w:rsidRDefault="00AE3E06" w:rsidP="00B71EE9">
            <w:pPr>
              <w:widowControl w:val="0"/>
              <w:ind w:right="288"/>
              <w:rPr>
                <w:sz w:val="22"/>
                <w:szCs w:val="22"/>
              </w:rPr>
            </w:pPr>
            <w:r w:rsidRPr="00135B81">
              <w:rPr>
                <w:sz w:val="22"/>
                <w:szCs w:val="22"/>
              </w:rPr>
              <w:t>Vessel Name</w:t>
            </w:r>
          </w:p>
        </w:tc>
        <w:tc>
          <w:tcPr>
            <w:tcW w:w="2744" w:type="dxa"/>
            <w:tcMar>
              <w:left w:w="58" w:type="dxa"/>
              <w:right w:w="58" w:type="dxa"/>
            </w:tcMar>
            <w:vAlign w:val="center"/>
          </w:tcPr>
          <w:p w:rsidR="00AE3E06" w:rsidRPr="00135B81" w:rsidRDefault="00AE3E06" w:rsidP="00B71EE9">
            <w:pPr>
              <w:widowControl w:val="0"/>
              <w:ind w:right="288"/>
              <w:rPr>
                <w:i/>
                <w:sz w:val="22"/>
                <w:szCs w:val="22"/>
              </w:rPr>
            </w:pPr>
            <w:r w:rsidRPr="00135B81">
              <w:rPr>
                <w:i/>
                <w:sz w:val="22"/>
                <w:szCs w:val="22"/>
              </w:rPr>
              <w:t xml:space="preserve"> </w:t>
            </w:r>
          </w:p>
        </w:tc>
      </w:tr>
      <w:tr w:rsidR="00AE3E06" w:rsidRPr="00135B81" w:rsidTr="00B71EE9">
        <w:trPr>
          <w:cantSplit/>
          <w:trHeight w:val="465"/>
          <w:jc w:val="center"/>
        </w:trPr>
        <w:tc>
          <w:tcPr>
            <w:tcW w:w="3016" w:type="dxa"/>
            <w:tcMar>
              <w:left w:w="58" w:type="dxa"/>
              <w:right w:w="58" w:type="dxa"/>
            </w:tcMar>
            <w:vAlign w:val="center"/>
          </w:tcPr>
          <w:p w:rsidR="00AE3E06" w:rsidRPr="00135B81" w:rsidRDefault="00AE3E06" w:rsidP="00B71EE9">
            <w:pPr>
              <w:widowControl w:val="0"/>
              <w:ind w:right="288"/>
              <w:rPr>
                <w:sz w:val="22"/>
                <w:szCs w:val="22"/>
              </w:rPr>
            </w:pPr>
            <w:r w:rsidRPr="00135B81">
              <w:rPr>
                <w:sz w:val="22"/>
                <w:szCs w:val="22"/>
              </w:rPr>
              <w:t>USCG Vessel Number</w:t>
            </w:r>
          </w:p>
        </w:tc>
        <w:tc>
          <w:tcPr>
            <w:tcW w:w="2744" w:type="dxa"/>
            <w:tcMar>
              <w:left w:w="58" w:type="dxa"/>
              <w:right w:w="58" w:type="dxa"/>
            </w:tcMar>
            <w:vAlign w:val="center"/>
          </w:tcPr>
          <w:p w:rsidR="00AE3E06" w:rsidRPr="00135B81" w:rsidRDefault="00AE3E06" w:rsidP="00B71EE9">
            <w:pPr>
              <w:widowControl w:val="0"/>
              <w:ind w:right="288"/>
              <w:rPr>
                <w:i/>
                <w:sz w:val="22"/>
                <w:szCs w:val="22"/>
              </w:rPr>
            </w:pPr>
            <w:r w:rsidRPr="00135B81">
              <w:rPr>
                <w:i/>
                <w:sz w:val="22"/>
                <w:szCs w:val="22"/>
              </w:rPr>
              <w:t xml:space="preserve"> </w:t>
            </w:r>
          </w:p>
        </w:tc>
      </w:tr>
      <w:tr w:rsidR="00AE3E06" w:rsidRPr="00135B81" w:rsidTr="00B71EE9">
        <w:trPr>
          <w:cantSplit/>
          <w:trHeight w:val="465"/>
          <w:jc w:val="center"/>
        </w:trPr>
        <w:tc>
          <w:tcPr>
            <w:tcW w:w="3016" w:type="dxa"/>
            <w:tcMar>
              <w:left w:w="58" w:type="dxa"/>
              <w:right w:w="58" w:type="dxa"/>
            </w:tcMar>
            <w:vAlign w:val="center"/>
          </w:tcPr>
          <w:p w:rsidR="00AE3E06" w:rsidRPr="00135B81" w:rsidRDefault="00AE3E06" w:rsidP="00B71EE9">
            <w:pPr>
              <w:widowControl w:val="0"/>
              <w:ind w:right="288"/>
              <w:rPr>
                <w:sz w:val="22"/>
                <w:szCs w:val="22"/>
              </w:rPr>
            </w:pPr>
            <w:r w:rsidRPr="00135B81">
              <w:rPr>
                <w:sz w:val="22"/>
                <w:szCs w:val="22"/>
              </w:rPr>
              <w:t>Home Port</w:t>
            </w:r>
          </w:p>
        </w:tc>
        <w:tc>
          <w:tcPr>
            <w:tcW w:w="2744" w:type="dxa"/>
            <w:tcMar>
              <w:left w:w="58" w:type="dxa"/>
              <w:right w:w="58" w:type="dxa"/>
            </w:tcMar>
            <w:vAlign w:val="center"/>
          </w:tcPr>
          <w:p w:rsidR="00AE3E06" w:rsidRPr="00135B81" w:rsidRDefault="00AE3E06" w:rsidP="00B71EE9">
            <w:pPr>
              <w:widowControl w:val="0"/>
              <w:ind w:right="288"/>
              <w:rPr>
                <w:i/>
                <w:sz w:val="22"/>
                <w:szCs w:val="22"/>
              </w:rPr>
            </w:pPr>
            <w:r w:rsidRPr="00135B81">
              <w:rPr>
                <w:i/>
                <w:sz w:val="22"/>
                <w:szCs w:val="22"/>
              </w:rPr>
              <w:t xml:space="preserve"> </w:t>
            </w:r>
          </w:p>
        </w:tc>
      </w:tr>
      <w:tr w:rsidR="00AE3E06" w:rsidRPr="00135B81" w:rsidTr="00B71EE9">
        <w:trPr>
          <w:cantSplit/>
          <w:trHeight w:val="465"/>
          <w:jc w:val="center"/>
        </w:trPr>
        <w:tc>
          <w:tcPr>
            <w:tcW w:w="3016" w:type="dxa"/>
            <w:tcMar>
              <w:left w:w="58" w:type="dxa"/>
              <w:right w:w="58" w:type="dxa"/>
            </w:tcMar>
            <w:vAlign w:val="center"/>
          </w:tcPr>
          <w:p w:rsidR="00AE3E06" w:rsidRPr="00135B81" w:rsidRDefault="00AE3E06" w:rsidP="00B71EE9">
            <w:pPr>
              <w:widowControl w:val="0"/>
              <w:ind w:right="288"/>
              <w:rPr>
                <w:sz w:val="22"/>
                <w:szCs w:val="22"/>
              </w:rPr>
            </w:pPr>
            <w:r w:rsidRPr="00135B81">
              <w:rPr>
                <w:sz w:val="22"/>
                <w:szCs w:val="22"/>
              </w:rPr>
              <w:t>Length Overall (feet)</w:t>
            </w:r>
          </w:p>
        </w:tc>
        <w:tc>
          <w:tcPr>
            <w:tcW w:w="2744" w:type="dxa"/>
            <w:tcMar>
              <w:left w:w="58" w:type="dxa"/>
              <w:right w:w="58" w:type="dxa"/>
            </w:tcMar>
            <w:vAlign w:val="center"/>
          </w:tcPr>
          <w:p w:rsidR="00AE3E06" w:rsidRPr="00135B81" w:rsidRDefault="00AE3E06" w:rsidP="00B71EE9">
            <w:pPr>
              <w:widowControl w:val="0"/>
              <w:ind w:right="288"/>
              <w:rPr>
                <w:i/>
                <w:sz w:val="22"/>
                <w:szCs w:val="22"/>
              </w:rPr>
            </w:pPr>
            <w:r w:rsidRPr="00135B81">
              <w:rPr>
                <w:i/>
                <w:sz w:val="22"/>
                <w:szCs w:val="22"/>
              </w:rPr>
              <w:t xml:space="preserve"> </w:t>
            </w:r>
          </w:p>
        </w:tc>
      </w:tr>
      <w:tr w:rsidR="00AE3E06" w:rsidRPr="00135B81" w:rsidTr="00B71EE9">
        <w:trPr>
          <w:cantSplit/>
          <w:trHeight w:val="465"/>
          <w:jc w:val="center"/>
        </w:trPr>
        <w:tc>
          <w:tcPr>
            <w:tcW w:w="3016" w:type="dxa"/>
            <w:tcMar>
              <w:left w:w="58" w:type="dxa"/>
              <w:right w:w="58" w:type="dxa"/>
            </w:tcMar>
            <w:vAlign w:val="center"/>
          </w:tcPr>
          <w:p w:rsidR="00AE3E06" w:rsidRPr="00135B81" w:rsidRDefault="00AE3E06" w:rsidP="00B71EE9">
            <w:pPr>
              <w:widowControl w:val="0"/>
              <w:ind w:right="288"/>
              <w:rPr>
                <w:sz w:val="22"/>
                <w:szCs w:val="22"/>
              </w:rPr>
            </w:pPr>
            <w:r w:rsidRPr="00135B81">
              <w:rPr>
                <w:sz w:val="22"/>
                <w:szCs w:val="22"/>
              </w:rPr>
              <w:t>Fuel Capacity (gallons)</w:t>
            </w:r>
          </w:p>
        </w:tc>
        <w:tc>
          <w:tcPr>
            <w:tcW w:w="2744" w:type="dxa"/>
            <w:tcMar>
              <w:left w:w="58" w:type="dxa"/>
              <w:right w:w="58" w:type="dxa"/>
            </w:tcMar>
            <w:vAlign w:val="center"/>
          </w:tcPr>
          <w:p w:rsidR="00AE3E06" w:rsidRPr="00135B81" w:rsidRDefault="00AE3E06" w:rsidP="00B71EE9">
            <w:pPr>
              <w:widowControl w:val="0"/>
              <w:ind w:right="288"/>
              <w:rPr>
                <w:i/>
                <w:sz w:val="22"/>
                <w:szCs w:val="22"/>
              </w:rPr>
            </w:pPr>
            <w:r w:rsidRPr="00135B81">
              <w:rPr>
                <w:i/>
                <w:sz w:val="22"/>
                <w:szCs w:val="22"/>
              </w:rPr>
              <w:t xml:space="preserve">   </w:t>
            </w:r>
          </w:p>
        </w:tc>
      </w:tr>
      <w:tr w:rsidR="00AE3E06" w:rsidRPr="00135B81" w:rsidTr="00B71EE9">
        <w:trPr>
          <w:cantSplit/>
          <w:trHeight w:val="465"/>
          <w:jc w:val="center"/>
        </w:trPr>
        <w:tc>
          <w:tcPr>
            <w:tcW w:w="3016" w:type="dxa"/>
            <w:tcMar>
              <w:left w:w="58" w:type="dxa"/>
              <w:right w:w="58" w:type="dxa"/>
            </w:tcMar>
            <w:vAlign w:val="center"/>
          </w:tcPr>
          <w:p w:rsidR="00AE3E06" w:rsidRPr="00135B81" w:rsidRDefault="00AE3E06" w:rsidP="00B71EE9">
            <w:pPr>
              <w:widowControl w:val="0"/>
              <w:ind w:right="288"/>
              <w:rPr>
                <w:sz w:val="22"/>
                <w:szCs w:val="22"/>
              </w:rPr>
            </w:pPr>
            <w:r w:rsidRPr="00135B81">
              <w:rPr>
                <w:sz w:val="22"/>
                <w:szCs w:val="22"/>
              </w:rPr>
              <w:t>Horsepower of Main Engines</w:t>
            </w:r>
          </w:p>
        </w:tc>
        <w:tc>
          <w:tcPr>
            <w:tcW w:w="2744" w:type="dxa"/>
            <w:tcMar>
              <w:left w:w="58" w:type="dxa"/>
              <w:right w:w="58" w:type="dxa"/>
            </w:tcMar>
            <w:vAlign w:val="center"/>
          </w:tcPr>
          <w:p w:rsidR="00AE3E06" w:rsidRPr="00135B81" w:rsidRDefault="00AE3E06" w:rsidP="00B71EE9">
            <w:pPr>
              <w:widowControl w:val="0"/>
              <w:ind w:right="288"/>
              <w:rPr>
                <w:i/>
                <w:sz w:val="22"/>
                <w:szCs w:val="22"/>
              </w:rPr>
            </w:pPr>
            <w:r w:rsidRPr="00135B81">
              <w:rPr>
                <w:i/>
                <w:sz w:val="22"/>
                <w:szCs w:val="22"/>
              </w:rPr>
              <w:t xml:space="preserve"> </w:t>
            </w:r>
          </w:p>
        </w:tc>
      </w:tr>
    </w:tbl>
    <w:p w:rsidR="00AE3E06" w:rsidRPr="00135B81" w:rsidRDefault="00AE3E06" w:rsidP="00AE3E06">
      <w:pPr>
        <w:widowControl w:val="0"/>
        <w:tabs>
          <w:tab w:val="left" w:pos="360"/>
        </w:tabs>
        <w:ind w:right="288"/>
        <w:rPr>
          <w:sz w:val="22"/>
          <w:szCs w:val="22"/>
        </w:rPr>
      </w:pPr>
    </w:p>
    <w:p w:rsidR="00AE3E06" w:rsidRPr="00135B81" w:rsidRDefault="00AE3E06" w:rsidP="00AE3E06">
      <w:pPr>
        <w:widowControl w:val="0"/>
        <w:tabs>
          <w:tab w:val="left" w:pos="360"/>
        </w:tabs>
        <w:ind w:right="288"/>
        <w:rPr>
          <w:sz w:val="22"/>
          <w:szCs w:val="22"/>
        </w:rPr>
      </w:pPr>
    </w:p>
    <w:p w:rsidR="00AE3E06" w:rsidRPr="00135B81" w:rsidRDefault="00AE3E06" w:rsidP="00AE3E06">
      <w:pPr>
        <w:widowControl w:val="0"/>
        <w:tabs>
          <w:tab w:val="left" w:pos="360"/>
        </w:tabs>
        <w:ind w:right="288"/>
        <w:rPr>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Provide the contact information for the </w:t>
      </w:r>
      <w:r w:rsidRPr="00135B81">
        <w:rPr>
          <w:b/>
          <w:sz w:val="22"/>
          <w:szCs w:val="22"/>
        </w:rPr>
        <w:t>owner of the mothership vessel</w:t>
      </w:r>
      <w:r w:rsidRPr="00135B81">
        <w:rPr>
          <w:sz w:val="22"/>
          <w:szCs w:val="22"/>
        </w:rPr>
        <w:t xml:space="preserve">. </w:t>
      </w:r>
    </w:p>
    <w:p w:rsidR="00AE3E06" w:rsidRPr="00135B81" w:rsidRDefault="00AE3E06" w:rsidP="00AE3E06">
      <w:pPr>
        <w:widowControl w:val="0"/>
        <w:tabs>
          <w:tab w:val="left" w:pos="360"/>
        </w:tabs>
        <w:ind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3515"/>
        <w:gridCol w:w="1279"/>
        <w:gridCol w:w="1440"/>
        <w:gridCol w:w="4253"/>
      </w:tblGrid>
      <w:tr w:rsidR="00AE3E06" w:rsidRPr="00135B81" w:rsidTr="00B71EE9">
        <w:trPr>
          <w:trHeight w:val="638"/>
          <w:jc w:val="center"/>
        </w:trPr>
        <w:tc>
          <w:tcPr>
            <w:tcW w:w="10487" w:type="dxa"/>
            <w:gridSpan w:val="4"/>
          </w:tcPr>
          <w:p w:rsidR="00AE3E06" w:rsidRPr="00135B81" w:rsidRDefault="00AE3E06" w:rsidP="00B71EE9">
            <w:pPr>
              <w:rPr>
                <w:sz w:val="22"/>
                <w:szCs w:val="22"/>
              </w:rPr>
            </w:pPr>
            <w:r w:rsidRPr="00135B81">
              <w:rPr>
                <w:sz w:val="22"/>
                <w:szCs w:val="22"/>
              </w:rPr>
              <w:t>Name of Company, Partnership, or Other Business Entity</w:t>
            </w:r>
          </w:p>
        </w:tc>
      </w:tr>
      <w:tr w:rsidR="00AE3E06" w:rsidRPr="00135B81" w:rsidTr="00B71EE9">
        <w:trPr>
          <w:trHeight w:val="548"/>
          <w:jc w:val="center"/>
        </w:trPr>
        <w:tc>
          <w:tcPr>
            <w:tcW w:w="6234" w:type="dxa"/>
            <w:gridSpan w:val="3"/>
            <w:vMerge w:val="restart"/>
          </w:tcPr>
          <w:p w:rsidR="00AE3E06" w:rsidRPr="00135B81" w:rsidRDefault="00AE3E06" w:rsidP="00B71EE9">
            <w:pPr>
              <w:rPr>
                <w:sz w:val="22"/>
                <w:szCs w:val="22"/>
              </w:rPr>
            </w:pPr>
            <w:r w:rsidRPr="00135B81">
              <w:rPr>
                <w:sz w:val="22"/>
                <w:szCs w:val="22"/>
              </w:rPr>
              <w:t xml:space="preserve">Business Mailing Address </w:t>
            </w:r>
          </w:p>
          <w:p w:rsidR="00AE3E06" w:rsidRPr="00135B81" w:rsidRDefault="00AE3E06" w:rsidP="00B71EE9">
            <w:pPr>
              <w:rPr>
                <w:sz w:val="22"/>
                <w:szCs w:val="22"/>
              </w:rPr>
            </w:pPr>
            <w:r w:rsidRPr="00135B81">
              <w:rPr>
                <w:sz w:val="22"/>
                <w:szCs w:val="22"/>
              </w:rPr>
              <w:t xml:space="preserve">   Street / PO Box</w:t>
            </w:r>
          </w:p>
          <w:p w:rsidR="00AE3E06" w:rsidRPr="00135B81" w:rsidRDefault="00AE3E06" w:rsidP="00B71EE9">
            <w:pPr>
              <w:rPr>
                <w:sz w:val="22"/>
                <w:szCs w:val="22"/>
              </w:rPr>
            </w:pPr>
          </w:p>
        </w:tc>
        <w:tc>
          <w:tcPr>
            <w:tcW w:w="4253" w:type="dxa"/>
          </w:tcPr>
          <w:p w:rsidR="00AE3E06" w:rsidRPr="00135B81" w:rsidRDefault="00AE3E06" w:rsidP="00B71EE9">
            <w:pPr>
              <w:rPr>
                <w:sz w:val="22"/>
                <w:szCs w:val="22"/>
              </w:rPr>
            </w:pPr>
            <w:r w:rsidRPr="00135B81">
              <w:rPr>
                <w:sz w:val="22"/>
                <w:szCs w:val="22"/>
              </w:rPr>
              <w:t xml:space="preserve">Business Phone </w:t>
            </w:r>
          </w:p>
          <w:p w:rsidR="00AE3E06" w:rsidRPr="00135B81" w:rsidRDefault="00AE3E06" w:rsidP="00B71EE9">
            <w:pPr>
              <w:rPr>
                <w:sz w:val="22"/>
                <w:szCs w:val="22"/>
              </w:rPr>
            </w:pPr>
            <w:r w:rsidRPr="00135B81">
              <w:rPr>
                <w:sz w:val="28"/>
                <w:szCs w:val="22"/>
              </w:rPr>
              <w:t>(          )</w:t>
            </w:r>
          </w:p>
        </w:tc>
      </w:tr>
      <w:tr w:rsidR="00AE3E06" w:rsidRPr="00135B81" w:rsidTr="00B71EE9">
        <w:trPr>
          <w:trHeight w:val="394"/>
          <w:jc w:val="center"/>
        </w:trPr>
        <w:tc>
          <w:tcPr>
            <w:tcW w:w="6234" w:type="dxa"/>
            <w:gridSpan w:val="3"/>
            <w:vMerge/>
          </w:tcPr>
          <w:p w:rsidR="00AE3E06" w:rsidRPr="00135B81" w:rsidRDefault="00AE3E06" w:rsidP="00B71EE9">
            <w:pPr>
              <w:rPr>
                <w:sz w:val="22"/>
                <w:szCs w:val="22"/>
              </w:rPr>
            </w:pPr>
          </w:p>
        </w:tc>
        <w:tc>
          <w:tcPr>
            <w:tcW w:w="4253" w:type="dxa"/>
          </w:tcPr>
          <w:p w:rsidR="00AE3E06" w:rsidRPr="00135B81" w:rsidRDefault="00AE3E06" w:rsidP="00B71EE9">
            <w:pPr>
              <w:rPr>
                <w:sz w:val="22"/>
                <w:szCs w:val="22"/>
              </w:rPr>
            </w:pPr>
            <w:r w:rsidRPr="00135B81">
              <w:rPr>
                <w:sz w:val="22"/>
                <w:szCs w:val="22"/>
              </w:rPr>
              <w:t>Business Fax</w:t>
            </w:r>
          </w:p>
          <w:p w:rsidR="00AE3E06" w:rsidRPr="00135B81" w:rsidRDefault="00AE3E06" w:rsidP="00B71EE9">
            <w:pPr>
              <w:rPr>
                <w:sz w:val="22"/>
                <w:szCs w:val="22"/>
              </w:rPr>
            </w:pPr>
            <w:r w:rsidRPr="00135B81">
              <w:rPr>
                <w:sz w:val="28"/>
                <w:szCs w:val="22"/>
              </w:rPr>
              <w:t>(          )</w:t>
            </w:r>
          </w:p>
        </w:tc>
      </w:tr>
      <w:tr w:rsidR="00AE3E06" w:rsidRPr="00135B81" w:rsidTr="00B71EE9">
        <w:trPr>
          <w:trHeight w:val="602"/>
          <w:jc w:val="center"/>
        </w:trPr>
        <w:tc>
          <w:tcPr>
            <w:tcW w:w="3515" w:type="dxa"/>
          </w:tcPr>
          <w:p w:rsidR="00AE3E06" w:rsidRPr="00135B81" w:rsidRDefault="00AE3E06" w:rsidP="00B71EE9">
            <w:pPr>
              <w:rPr>
                <w:sz w:val="22"/>
                <w:szCs w:val="22"/>
              </w:rPr>
            </w:pPr>
            <w:r w:rsidRPr="00135B81">
              <w:rPr>
                <w:sz w:val="22"/>
                <w:szCs w:val="22"/>
              </w:rPr>
              <w:t>City</w:t>
            </w:r>
          </w:p>
        </w:tc>
        <w:tc>
          <w:tcPr>
            <w:tcW w:w="1279" w:type="dxa"/>
          </w:tcPr>
          <w:p w:rsidR="00AE3E06" w:rsidRPr="00135B81" w:rsidRDefault="00AE3E06" w:rsidP="00B71EE9">
            <w:pPr>
              <w:rPr>
                <w:sz w:val="22"/>
                <w:szCs w:val="22"/>
              </w:rPr>
            </w:pPr>
            <w:r w:rsidRPr="00135B81">
              <w:rPr>
                <w:sz w:val="22"/>
                <w:szCs w:val="22"/>
              </w:rPr>
              <w:t>State</w:t>
            </w:r>
          </w:p>
        </w:tc>
        <w:tc>
          <w:tcPr>
            <w:tcW w:w="1440" w:type="dxa"/>
          </w:tcPr>
          <w:p w:rsidR="00AE3E06" w:rsidRPr="00135B81" w:rsidRDefault="00AE3E06" w:rsidP="00B71EE9">
            <w:pPr>
              <w:rPr>
                <w:sz w:val="22"/>
                <w:szCs w:val="22"/>
              </w:rPr>
            </w:pPr>
            <w:r w:rsidRPr="00135B81">
              <w:rPr>
                <w:sz w:val="22"/>
                <w:szCs w:val="22"/>
              </w:rPr>
              <w:t>Zip Code</w:t>
            </w:r>
          </w:p>
        </w:tc>
        <w:tc>
          <w:tcPr>
            <w:tcW w:w="4253" w:type="dxa"/>
          </w:tcPr>
          <w:p w:rsidR="00AE3E06" w:rsidRPr="00135B81" w:rsidRDefault="00AE3E06" w:rsidP="00B71EE9">
            <w:pPr>
              <w:rPr>
                <w:sz w:val="22"/>
                <w:szCs w:val="22"/>
              </w:rPr>
            </w:pPr>
            <w:r w:rsidRPr="00135B81">
              <w:rPr>
                <w:sz w:val="22"/>
                <w:szCs w:val="22"/>
              </w:rPr>
              <w:t xml:space="preserve">Business Email </w:t>
            </w:r>
          </w:p>
        </w:tc>
      </w:tr>
    </w:tbl>
    <w:p w:rsidR="00AE3E06" w:rsidRPr="00135B81" w:rsidRDefault="00AE3E06" w:rsidP="00AE3E06">
      <w:pPr>
        <w:widowControl w:val="0"/>
        <w:tabs>
          <w:tab w:val="left" w:pos="360"/>
        </w:tabs>
        <w:ind w:right="288"/>
        <w:rPr>
          <w:szCs w:val="22"/>
        </w:rPr>
      </w:pPr>
    </w:p>
    <w:p w:rsidR="00AE3E06" w:rsidRPr="00135B81" w:rsidRDefault="00AE3E06" w:rsidP="00AE3E06">
      <w:pPr>
        <w:widowControl w:val="0"/>
        <w:tabs>
          <w:tab w:val="left" w:pos="360"/>
        </w:tabs>
        <w:ind w:right="288"/>
        <w:jc w:val="right"/>
        <w:rPr>
          <w:szCs w:val="22"/>
        </w:rPr>
      </w:pPr>
    </w:p>
    <w:p w:rsidR="00AE3E06" w:rsidRPr="00135B81" w:rsidRDefault="00AE3E06" w:rsidP="00AE3E06">
      <w:pPr>
        <w:widowControl w:val="0"/>
        <w:tabs>
          <w:tab w:val="left" w:pos="360"/>
        </w:tabs>
        <w:ind w:right="288"/>
        <w:jc w:val="right"/>
        <w:rPr>
          <w:szCs w:val="22"/>
        </w:rPr>
      </w:pPr>
    </w:p>
    <w:p w:rsidR="00AE3E06" w:rsidRPr="00135B81" w:rsidRDefault="00AE3E06" w:rsidP="00AE3E06">
      <w:pPr>
        <w:widowControl w:val="0"/>
        <w:numPr>
          <w:ilvl w:val="0"/>
          <w:numId w:val="29"/>
        </w:numPr>
        <w:ind w:right="288"/>
        <w:rPr>
          <w:b/>
          <w:sz w:val="22"/>
          <w:szCs w:val="22"/>
        </w:rPr>
      </w:pPr>
      <w:r w:rsidRPr="00135B81">
        <w:rPr>
          <w:sz w:val="22"/>
          <w:szCs w:val="22"/>
        </w:rPr>
        <w:t xml:space="preserve">If the vessel was leased or bareboat chartered during </w:t>
      </w:r>
      <w:r w:rsidR="0006553A">
        <w:rPr>
          <w:sz w:val="22"/>
          <w:szCs w:val="22"/>
        </w:rPr>
        <w:t>2017</w:t>
      </w:r>
      <w:r w:rsidRPr="00135B81">
        <w:rPr>
          <w:sz w:val="22"/>
          <w:szCs w:val="22"/>
        </w:rPr>
        <w:t xml:space="preserve">, provide the contact information for the </w:t>
      </w:r>
      <w:r w:rsidRPr="00135B81">
        <w:rPr>
          <w:b/>
          <w:sz w:val="22"/>
          <w:szCs w:val="22"/>
        </w:rPr>
        <w:t>lessee or charterer</w:t>
      </w:r>
      <w:r w:rsidRPr="00135B81">
        <w:rPr>
          <w:sz w:val="22"/>
          <w:szCs w:val="22"/>
        </w:rPr>
        <w:t xml:space="preserve"> </w:t>
      </w:r>
      <w:r w:rsidRPr="00135B81">
        <w:rPr>
          <w:b/>
          <w:sz w:val="22"/>
        </w:rPr>
        <w:t>of the mothership vessel</w:t>
      </w:r>
      <w:r w:rsidRPr="00135B81">
        <w:rPr>
          <w:sz w:val="22"/>
          <w:szCs w:val="22"/>
        </w:rPr>
        <w:t>. If necessary, use the last page for additional lessees or charterers.</w:t>
      </w:r>
    </w:p>
    <w:p w:rsidR="00AE3E06" w:rsidRPr="00135B81" w:rsidRDefault="00AE3E06" w:rsidP="00AE3E06">
      <w:pPr>
        <w:widowControl w:val="0"/>
        <w:tabs>
          <w:tab w:val="left" w:pos="360"/>
        </w:tabs>
        <w:ind w:right="288"/>
        <w:rPr>
          <w:sz w:val="22"/>
          <w:szCs w:val="22"/>
        </w:rPr>
      </w:pPr>
      <w:r w:rsidRPr="00135B81">
        <w:rPr>
          <w:sz w:val="22"/>
          <w:szCs w:val="22"/>
        </w:rPr>
        <w:t xml:space="preserve"> </w:t>
      </w: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3515"/>
        <w:gridCol w:w="1279"/>
        <w:gridCol w:w="1440"/>
        <w:gridCol w:w="4253"/>
      </w:tblGrid>
      <w:tr w:rsidR="00AE3E06" w:rsidRPr="00135B81" w:rsidTr="00B71EE9">
        <w:trPr>
          <w:trHeight w:val="638"/>
          <w:jc w:val="center"/>
        </w:trPr>
        <w:tc>
          <w:tcPr>
            <w:tcW w:w="10487" w:type="dxa"/>
            <w:gridSpan w:val="4"/>
          </w:tcPr>
          <w:p w:rsidR="00AE3E06" w:rsidRPr="00135B81" w:rsidRDefault="00AE3E06" w:rsidP="00B71EE9">
            <w:pPr>
              <w:rPr>
                <w:sz w:val="22"/>
                <w:szCs w:val="22"/>
              </w:rPr>
            </w:pPr>
            <w:r w:rsidRPr="00135B81">
              <w:rPr>
                <w:sz w:val="22"/>
                <w:szCs w:val="22"/>
              </w:rPr>
              <w:t>Name of Company, Partnership, or Other Business Entity</w:t>
            </w:r>
          </w:p>
        </w:tc>
      </w:tr>
      <w:tr w:rsidR="00AE3E06" w:rsidRPr="00135B81" w:rsidTr="00B71EE9">
        <w:trPr>
          <w:trHeight w:val="548"/>
          <w:jc w:val="center"/>
        </w:trPr>
        <w:tc>
          <w:tcPr>
            <w:tcW w:w="6234" w:type="dxa"/>
            <w:gridSpan w:val="3"/>
            <w:vMerge w:val="restart"/>
          </w:tcPr>
          <w:p w:rsidR="00AE3E06" w:rsidRPr="00135B81" w:rsidRDefault="00AE3E06" w:rsidP="00B71EE9">
            <w:pPr>
              <w:rPr>
                <w:sz w:val="22"/>
                <w:szCs w:val="22"/>
              </w:rPr>
            </w:pPr>
            <w:r w:rsidRPr="00135B81">
              <w:rPr>
                <w:sz w:val="22"/>
                <w:szCs w:val="22"/>
              </w:rPr>
              <w:t xml:space="preserve">Business Mailing Address </w:t>
            </w:r>
          </w:p>
          <w:p w:rsidR="00AE3E06" w:rsidRPr="00135B81" w:rsidRDefault="00AE3E06" w:rsidP="00B71EE9">
            <w:pPr>
              <w:rPr>
                <w:sz w:val="22"/>
                <w:szCs w:val="22"/>
              </w:rPr>
            </w:pPr>
            <w:r w:rsidRPr="00135B81">
              <w:rPr>
                <w:sz w:val="22"/>
                <w:szCs w:val="22"/>
              </w:rPr>
              <w:t xml:space="preserve">   Street / PO Box</w:t>
            </w:r>
          </w:p>
          <w:p w:rsidR="00AE3E06" w:rsidRPr="00135B81" w:rsidRDefault="00AE3E06" w:rsidP="00B71EE9">
            <w:pPr>
              <w:rPr>
                <w:sz w:val="22"/>
                <w:szCs w:val="22"/>
              </w:rPr>
            </w:pPr>
          </w:p>
        </w:tc>
        <w:tc>
          <w:tcPr>
            <w:tcW w:w="4253" w:type="dxa"/>
          </w:tcPr>
          <w:p w:rsidR="00AE3E06" w:rsidRPr="00135B81" w:rsidRDefault="00AE3E06" w:rsidP="00B71EE9">
            <w:pPr>
              <w:rPr>
                <w:sz w:val="22"/>
                <w:szCs w:val="22"/>
              </w:rPr>
            </w:pPr>
            <w:r w:rsidRPr="00135B81">
              <w:rPr>
                <w:sz w:val="22"/>
                <w:szCs w:val="22"/>
              </w:rPr>
              <w:t xml:space="preserve">Business Phone </w:t>
            </w:r>
          </w:p>
          <w:p w:rsidR="00AE3E06" w:rsidRPr="00135B81" w:rsidRDefault="00AE3E06" w:rsidP="00B71EE9">
            <w:pPr>
              <w:rPr>
                <w:sz w:val="22"/>
                <w:szCs w:val="22"/>
              </w:rPr>
            </w:pPr>
            <w:r w:rsidRPr="00135B81">
              <w:rPr>
                <w:sz w:val="28"/>
                <w:szCs w:val="22"/>
              </w:rPr>
              <w:t>(          )</w:t>
            </w:r>
          </w:p>
        </w:tc>
      </w:tr>
      <w:tr w:rsidR="00AE3E06" w:rsidRPr="00135B81" w:rsidTr="00B71EE9">
        <w:trPr>
          <w:trHeight w:val="394"/>
          <w:jc w:val="center"/>
        </w:trPr>
        <w:tc>
          <w:tcPr>
            <w:tcW w:w="6234" w:type="dxa"/>
            <w:gridSpan w:val="3"/>
            <w:vMerge/>
          </w:tcPr>
          <w:p w:rsidR="00AE3E06" w:rsidRPr="00135B81" w:rsidRDefault="00AE3E06" w:rsidP="00B71EE9">
            <w:pPr>
              <w:rPr>
                <w:sz w:val="22"/>
                <w:szCs w:val="22"/>
              </w:rPr>
            </w:pPr>
          </w:p>
        </w:tc>
        <w:tc>
          <w:tcPr>
            <w:tcW w:w="4253" w:type="dxa"/>
          </w:tcPr>
          <w:p w:rsidR="00AE3E06" w:rsidRPr="00135B81" w:rsidRDefault="00AE3E06" w:rsidP="00B71EE9">
            <w:pPr>
              <w:rPr>
                <w:sz w:val="22"/>
                <w:szCs w:val="22"/>
              </w:rPr>
            </w:pPr>
            <w:r w:rsidRPr="00135B81">
              <w:rPr>
                <w:sz w:val="22"/>
                <w:szCs w:val="22"/>
              </w:rPr>
              <w:t>Business Fax</w:t>
            </w:r>
          </w:p>
          <w:p w:rsidR="00AE3E06" w:rsidRPr="00135B81" w:rsidRDefault="00AE3E06" w:rsidP="00B71EE9">
            <w:pPr>
              <w:rPr>
                <w:sz w:val="22"/>
                <w:szCs w:val="22"/>
              </w:rPr>
            </w:pPr>
            <w:r w:rsidRPr="00135B81">
              <w:rPr>
                <w:sz w:val="28"/>
                <w:szCs w:val="22"/>
              </w:rPr>
              <w:t>(          )</w:t>
            </w:r>
          </w:p>
        </w:tc>
      </w:tr>
      <w:tr w:rsidR="00AE3E06" w:rsidRPr="00135B81" w:rsidTr="00B71EE9">
        <w:trPr>
          <w:trHeight w:val="602"/>
          <w:jc w:val="center"/>
        </w:trPr>
        <w:tc>
          <w:tcPr>
            <w:tcW w:w="3515" w:type="dxa"/>
          </w:tcPr>
          <w:p w:rsidR="00AE3E06" w:rsidRPr="00135B81" w:rsidRDefault="00AE3E06" w:rsidP="00B71EE9">
            <w:pPr>
              <w:rPr>
                <w:sz w:val="22"/>
                <w:szCs w:val="22"/>
              </w:rPr>
            </w:pPr>
            <w:r w:rsidRPr="00135B81">
              <w:rPr>
                <w:sz w:val="22"/>
                <w:szCs w:val="22"/>
              </w:rPr>
              <w:t>City</w:t>
            </w:r>
          </w:p>
        </w:tc>
        <w:tc>
          <w:tcPr>
            <w:tcW w:w="1279" w:type="dxa"/>
          </w:tcPr>
          <w:p w:rsidR="00AE3E06" w:rsidRPr="00135B81" w:rsidRDefault="00AE3E06" w:rsidP="00B71EE9">
            <w:pPr>
              <w:rPr>
                <w:sz w:val="22"/>
                <w:szCs w:val="22"/>
              </w:rPr>
            </w:pPr>
            <w:r w:rsidRPr="00135B81">
              <w:rPr>
                <w:sz w:val="22"/>
                <w:szCs w:val="22"/>
              </w:rPr>
              <w:t>State</w:t>
            </w:r>
          </w:p>
        </w:tc>
        <w:tc>
          <w:tcPr>
            <w:tcW w:w="1440" w:type="dxa"/>
          </w:tcPr>
          <w:p w:rsidR="00AE3E06" w:rsidRPr="00135B81" w:rsidRDefault="00AE3E06" w:rsidP="00B71EE9">
            <w:pPr>
              <w:rPr>
                <w:sz w:val="22"/>
                <w:szCs w:val="22"/>
              </w:rPr>
            </w:pPr>
            <w:r w:rsidRPr="00135B81">
              <w:rPr>
                <w:sz w:val="22"/>
                <w:szCs w:val="22"/>
              </w:rPr>
              <w:t>Zip Code</w:t>
            </w:r>
          </w:p>
        </w:tc>
        <w:tc>
          <w:tcPr>
            <w:tcW w:w="4253" w:type="dxa"/>
          </w:tcPr>
          <w:p w:rsidR="00AE3E06" w:rsidRPr="00135B81" w:rsidRDefault="00AE3E06" w:rsidP="00B71EE9">
            <w:pPr>
              <w:rPr>
                <w:sz w:val="22"/>
                <w:szCs w:val="22"/>
              </w:rPr>
            </w:pPr>
            <w:r w:rsidRPr="00135B81">
              <w:rPr>
                <w:sz w:val="22"/>
                <w:szCs w:val="22"/>
              </w:rPr>
              <w:t xml:space="preserve">Business Email </w:t>
            </w:r>
          </w:p>
        </w:tc>
      </w:tr>
    </w:tbl>
    <w:p w:rsidR="00AE3E06" w:rsidRDefault="00AE3E06" w:rsidP="00AE3E06">
      <w:pPr>
        <w:widowControl w:val="0"/>
        <w:ind w:right="288"/>
        <w:rPr>
          <w:b/>
          <w:sz w:val="22"/>
          <w:szCs w:val="22"/>
        </w:rPr>
      </w:pPr>
    </w:p>
    <w:p w:rsidR="003F4347" w:rsidRPr="00135B81" w:rsidRDefault="003F4347" w:rsidP="00AE3E06">
      <w:pPr>
        <w:widowControl w:val="0"/>
        <w:ind w:right="288"/>
        <w:rPr>
          <w:b/>
          <w:sz w:val="22"/>
          <w:szCs w:val="22"/>
        </w:rPr>
      </w:pPr>
    </w:p>
    <w:p w:rsidR="00AE3E06" w:rsidRPr="00135B81" w:rsidRDefault="00AE3E06" w:rsidP="00AE3E06">
      <w:pPr>
        <w:widowControl w:val="0"/>
        <w:ind w:right="288"/>
        <w:rPr>
          <w:b/>
          <w:sz w:val="22"/>
          <w:szCs w:val="22"/>
        </w:rPr>
      </w:pPr>
    </w:p>
    <w:p w:rsidR="00AE3E06" w:rsidRDefault="00AE3E06" w:rsidP="00AE3E06">
      <w:pPr>
        <w:widowControl w:val="0"/>
        <w:ind w:right="288"/>
        <w:rPr>
          <w:b/>
          <w:sz w:val="22"/>
          <w:szCs w:val="22"/>
        </w:rPr>
      </w:pPr>
    </w:p>
    <w:p w:rsidR="00BC3237" w:rsidRPr="00135B81" w:rsidRDefault="00BC3237" w:rsidP="00AE3E06">
      <w:pPr>
        <w:widowControl w:val="0"/>
        <w:ind w:right="288"/>
        <w:rPr>
          <w:b/>
          <w:sz w:val="22"/>
          <w:szCs w:val="22"/>
        </w:rPr>
      </w:pPr>
    </w:p>
    <w:p w:rsidR="00AE3E06" w:rsidRDefault="00AE3E06" w:rsidP="00AE3E06">
      <w:pPr>
        <w:rPr>
          <w:sz w:val="22"/>
          <w:szCs w:val="22"/>
        </w:rPr>
      </w:pPr>
    </w:p>
    <w:p w:rsidR="00AF4E2E" w:rsidRDefault="00AF4E2E" w:rsidP="00AE3E06">
      <w:pPr>
        <w:rPr>
          <w:sz w:val="22"/>
          <w:szCs w:val="22"/>
        </w:rPr>
      </w:pPr>
    </w:p>
    <w:p w:rsidR="00AF4E2E" w:rsidRPr="00135B81" w:rsidRDefault="00AF4E2E" w:rsidP="00AE3E06">
      <w:pPr>
        <w:rPr>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List the mothership permit(s) used with this vessel during </w:t>
      </w:r>
      <w:r w:rsidR="0006553A">
        <w:rPr>
          <w:sz w:val="22"/>
          <w:szCs w:val="22"/>
        </w:rPr>
        <w:t>2017</w:t>
      </w:r>
      <w:r w:rsidRPr="00135B81">
        <w:rPr>
          <w:sz w:val="22"/>
          <w:szCs w:val="22"/>
        </w:rPr>
        <w:t xml:space="preserve"> in the </w:t>
      </w:r>
      <w:r w:rsidRPr="00135B81">
        <w:rPr>
          <w:b/>
          <w:sz w:val="22"/>
          <w:szCs w:val="22"/>
        </w:rPr>
        <w:t xml:space="preserve">West Coast </w:t>
      </w:r>
      <w:r w:rsidRPr="00B364DC">
        <w:rPr>
          <w:sz w:val="22"/>
        </w:rPr>
        <w:t>whiting fishery</w:t>
      </w:r>
      <w:r w:rsidRPr="00135B81">
        <w:rPr>
          <w:sz w:val="22"/>
          <w:szCs w:val="22"/>
        </w:rPr>
        <w:t xml:space="preserve"> </w:t>
      </w:r>
      <w:r w:rsidR="00511B92" w:rsidRPr="00135B81">
        <w:rPr>
          <w:sz w:val="22"/>
          <w:szCs w:val="22"/>
        </w:rPr>
        <w:t>(</w:t>
      </w:r>
      <w:r w:rsidRPr="00135B81">
        <w:rPr>
          <w:sz w:val="22"/>
        </w:rPr>
        <w:t>West Coast</w:t>
      </w:r>
      <w:r w:rsidRPr="00135B81">
        <w:rPr>
          <w:sz w:val="22"/>
          <w:szCs w:val="22"/>
        </w:rPr>
        <w:t xml:space="preserve"> includes Washington, Oregon, and California</w:t>
      </w:r>
      <w:r w:rsidR="00511B92" w:rsidRPr="00135B81">
        <w:rPr>
          <w:sz w:val="22"/>
          <w:szCs w:val="22"/>
        </w:rPr>
        <w:t>)</w:t>
      </w:r>
      <w:r w:rsidRPr="00135B81">
        <w:rPr>
          <w:sz w:val="22"/>
          <w:szCs w:val="22"/>
        </w:rPr>
        <w:t xml:space="preserve">. </w:t>
      </w:r>
    </w:p>
    <w:p w:rsidR="00AE3E06" w:rsidRPr="00135B81" w:rsidRDefault="00AE3E06" w:rsidP="00AE3E06">
      <w:pPr>
        <w:widowControl w:val="0"/>
        <w:tabs>
          <w:tab w:val="left" w:pos="360"/>
        </w:tabs>
        <w:ind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6138"/>
        <w:gridCol w:w="3816"/>
      </w:tblGrid>
      <w:tr w:rsidR="00BC3237" w:rsidRPr="00135B81" w:rsidTr="00B71EE9">
        <w:trPr>
          <w:trHeight w:val="674"/>
          <w:jc w:val="center"/>
        </w:trPr>
        <w:tc>
          <w:tcPr>
            <w:tcW w:w="6138" w:type="dxa"/>
          </w:tcPr>
          <w:p w:rsidR="00BC3237" w:rsidRPr="00135B81" w:rsidRDefault="00BC3237" w:rsidP="00B71EE9">
            <w:pPr>
              <w:rPr>
                <w:sz w:val="22"/>
                <w:szCs w:val="22"/>
              </w:rPr>
            </w:pPr>
            <w:r w:rsidRPr="00135B81">
              <w:rPr>
                <w:sz w:val="22"/>
                <w:szCs w:val="22"/>
              </w:rPr>
              <w:t>Mothership Permit Number</w:t>
            </w:r>
          </w:p>
          <w:p w:rsidR="00BC3237" w:rsidRPr="00135B81" w:rsidRDefault="00BC3237" w:rsidP="00B71EE9">
            <w:pPr>
              <w:rPr>
                <w:sz w:val="22"/>
                <w:szCs w:val="22"/>
              </w:rPr>
            </w:pPr>
          </w:p>
          <w:p w:rsidR="00BC3237" w:rsidRPr="00135B81" w:rsidRDefault="00BC3237" w:rsidP="00B71EE9">
            <w:pPr>
              <w:rPr>
                <w:sz w:val="22"/>
                <w:szCs w:val="22"/>
              </w:rPr>
            </w:pPr>
          </w:p>
        </w:tc>
        <w:tc>
          <w:tcPr>
            <w:tcW w:w="3816" w:type="dxa"/>
          </w:tcPr>
          <w:p w:rsidR="00BC3237" w:rsidRPr="003C46EB" w:rsidRDefault="00BC3237" w:rsidP="001F748C">
            <w:pPr>
              <w:tabs>
                <w:tab w:val="left" w:pos="360"/>
                <w:tab w:val="left" w:pos="720"/>
              </w:tabs>
              <w:rPr>
                <w:sz w:val="22"/>
                <w:szCs w:val="22"/>
              </w:rPr>
            </w:pPr>
            <w:r w:rsidRPr="003C46EB">
              <w:rPr>
                <w:sz w:val="22"/>
                <w:szCs w:val="22"/>
              </w:rPr>
              <w:t>Permit Owned or Leased?</w:t>
            </w:r>
          </w:p>
          <w:p w:rsidR="00BC3237" w:rsidRPr="003C46EB" w:rsidRDefault="00BC3237" w:rsidP="001F748C">
            <w:pPr>
              <w:tabs>
                <w:tab w:val="left" w:pos="360"/>
                <w:tab w:val="left" w:pos="720"/>
              </w:tabs>
              <w:rPr>
                <w:sz w:val="8"/>
                <w:szCs w:val="22"/>
              </w:rPr>
            </w:pPr>
          </w:p>
          <w:p w:rsidR="00BC3237" w:rsidRPr="003C46EB" w:rsidRDefault="00BC3237" w:rsidP="001F748C">
            <w:pPr>
              <w:tabs>
                <w:tab w:val="left" w:pos="360"/>
                <w:tab w:val="left" w:pos="720"/>
              </w:tabs>
              <w:rPr>
                <w:sz w:val="22"/>
                <w:szCs w:val="22"/>
              </w:rPr>
            </w:pPr>
            <w:r w:rsidRPr="003C46EB">
              <w:rPr>
                <w:noProof/>
                <w:sz w:val="22"/>
                <w:szCs w:val="22"/>
              </w:rPr>
              <mc:AlternateContent>
                <mc:Choice Requires="wps">
                  <w:drawing>
                    <wp:anchor distT="0" distB="0" distL="114300" distR="114300" simplePos="0" relativeHeight="251666432" behindDoc="0" locked="0" layoutInCell="1" allowOverlap="1" wp14:anchorId="79C25202" wp14:editId="2ED118F4">
                      <wp:simplePos x="0" y="0"/>
                      <wp:positionH relativeFrom="column">
                        <wp:posOffset>1278255</wp:posOffset>
                      </wp:positionH>
                      <wp:positionV relativeFrom="paragraph">
                        <wp:posOffset>986</wp:posOffset>
                      </wp:positionV>
                      <wp:extent cx="157480" cy="156210"/>
                      <wp:effectExtent l="0" t="0" r="13970" b="15240"/>
                      <wp:wrapNone/>
                      <wp:docPr id="78" name="Rectangle 78"/>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310D4B04" id="Rectangle 78" o:spid="_x0000_s1026" style="position:absolute;margin-left:100.65pt;margin-top:.1pt;width:12.4pt;height:12.3pt;z-index:251666432;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LkiTiaA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St+Rn/K&#10;CUv/6IlYE25lFKM7Iqj1YUa4pX/E/hRom7rdabTpS32wXSZ1P5CqdpFJuiynZ5Nzol6SqZyejstM&#10;enF09hjiVwWWpU3FkbJnKsX2LkRKSNADJOUyjrUVv5iOp6m2IhXXlZN3cW9Uh3pSmvqiAsY5WlaU&#10;ujbItoK0UP8os3uKR8jkohtjBqfyIycTD049NrmprLLBcfSR4zHbgM4ZwcXB0TYO8O/OusMfuu56&#10;TW2/Qr2n34jQ6Tt4edsQmXcixEeBJGjin4Y0PtCiDRB/0O84WwP++ug+4UlnZOWspQGpePi5Eag4&#10;M98cKfCinEzSROXDZHo2pgO+tby+tbiNvQbivaTnwMu8TfhoDluNYF9olhcpK5mEk5S74jLi4XAd&#10;u8Gl10CqxSLDaIq8iHdu6WUKnlhNYnnevQj0vaIiSfEeDsMkZu+E1WGTp4PFJoJusuqOvPZ80wRm&#10;MfavRRrxt+eMOr5p898AAAD//wMAUEsDBBQABgAIAAAAIQAp6+bZ2wAAAAcBAAAPAAAAZHJzL2Rv&#10;d25yZXYueG1sTI7BTsMwEETvSP0Haytxo04MKlWIU1VIiFMPhIpydONtkjZeh9hpw9+znOA2qxm9&#10;ffl6cp244BBaTxrSRQICqfK2pVrD7v3lbgUiREPWdJ5QwzcGWBezm9xk1l/pDS9lrAVDKGRGQxNj&#10;n0kZqgadCQvfI3F39IMzkc+hlnYwV4a7TqokWUpnWuIPjenxucHqXI6OKaevMsTxdb/9dFvpHz/c&#10;XqVK69v5tHkCEXGKf2P41Wd1KNjp4EeyQXQaVJLe85QDCK6VWqYgDhweViCLXP73L34AAAD//wMA&#10;UEsBAi0AFAAGAAgAAAAhALaDOJL+AAAA4QEAABMAAAAAAAAAAAAAAAAAAAAAAFtDb250ZW50X1R5&#10;cGVzXS54bWxQSwECLQAUAAYACAAAACEAOP0h/9YAAACUAQAACwAAAAAAAAAAAAAAAAAvAQAAX3Jl&#10;bHMvLnJlbHNQSwECLQAUAAYACAAAACEAS5Ik4mgCAAAbBQAADgAAAAAAAAAAAAAAAAAuAgAAZHJz&#10;L2Uyb0RvYy54bWxQSwECLQAUAAYACAAAACEAKevm2dsAAAAHAQAADwAAAAAAAAAAAAAAAADCBAAA&#10;ZHJzL2Rvd25yZXYueG1sUEsFBgAAAAAEAAQA8wAAAMoFAAAAAA==&#10;" fillcolor="white [3201]" strokecolor="black [3200]"/>
                  </w:pict>
                </mc:Fallback>
              </mc:AlternateContent>
            </w:r>
            <w:r w:rsidRPr="003C46EB">
              <w:rPr>
                <w:noProof/>
                <w:sz w:val="22"/>
                <w:szCs w:val="22"/>
              </w:rPr>
              <mc:AlternateContent>
                <mc:Choice Requires="wps">
                  <w:drawing>
                    <wp:anchor distT="0" distB="0" distL="114300" distR="114300" simplePos="0" relativeHeight="251665408" behindDoc="0" locked="0" layoutInCell="1" allowOverlap="1" wp14:anchorId="26B716A5" wp14:editId="58EC6ECA">
                      <wp:simplePos x="0" y="0"/>
                      <wp:positionH relativeFrom="column">
                        <wp:posOffset>495300</wp:posOffset>
                      </wp:positionH>
                      <wp:positionV relativeFrom="paragraph">
                        <wp:posOffset>-4445</wp:posOffset>
                      </wp:positionV>
                      <wp:extent cx="157480" cy="156210"/>
                      <wp:effectExtent l="0" t="0" r="13970" b="15240"/>
                      <wp:wrapNone/>
                      <wp:docPr id="79" name="Rectangle 79"/>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021AABB2" id="Rectangle 79" o:spid="_x0000_s1026" style="position:absolute;margin-left:39pt;margin-top:-.35pt;width:12.4pt;height:12.3pt;z-index:251665408;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DPF6QiaAIAABsFAAAOAAAAZHJzL2Uyb0RvYy54bWysVE1PGzEQvVfqf7B8L5uNEiARGxSBqCoh&#10;QEDF2XjtZFXb446dbNJf37F3s0EU9VD14rU9b77evvHF5c4atlUYGnAVL09GnCknoW7cquLfn2++&#10;nHMWonC1MOBUxfcq8MvF508XrZ+rMazB1AoZBXFh3vqKr2P086IIcq2sCCfglSOjBrQi0hFXRY2i&#10;pejWFOPR6LRoAWuPIFUIdHvdGfkix9dayXivdVCRmYpTbTGvmNfXtBaLCzFfofDrRvZliH+oworG&#10;UdIh1LWIgm2w+SOUbSRCAB1PJNgCtG6kyj1QN+XoXTdPa+FV7oXICX6gKfy/sPJu+4CsqSt+NuPM&#10;CUv/6JFYE25lFKM7Iqj1YU64J/+A/SnQNnW702jTl/pgu0zqfiBV7SKTdFlOzybnRL0kUzk9HZeZ&#10;9OLo7DHErwosS5uKI2XPVIrtbYiUkKAHSMplHGsrPpuOp6m2IhXXlZN3cW9Uh3pUmvqiAsY5WlaU&#10;ujLItoK0UP8os3uKR8jkohtjBqfyIycTD049NrmprLLBcfSR4zHbgM4ZwcXB0TYO8O/OusMfuu56&#10;TW2/Qr2n34jQ6Tt4edMQmbcixAeBJGjin4Y03tOiDRB/0O84WwP++ug+4UlnZOWspQGpePi5Eag4&#10;M98cKXBWTiZpovJhMj0b0wHfWl7fWtzGXgHxXtJz4GXeJnw0h61GsC80y8uUlUzCScpdcRnxcLiK&#10;3eDSayDVcplhNEVexFv35GUKnlhNYnnevQj0vaIiSfEODsMk5u+E1WGTp4PlJoJusuqOvPZ80wRm&#10;MfavRRrxt+eMOr5pi98AAAD//wMAUEsDBBQABgAIAAAAIQDOBrd63AAAAAcBAAAPAAAAZHJzL2Rv&#10;d25yZXYueG1sTI/BTsMwEETvSP0Haytxa50aiZQQp6qQEKceCBXl6MZLEhqvQ+y04e/ZnuC4mtWb&#10;N/lmcp044xBaTxpWywQEUuVtS7WG/dvzYg0iREPWdJ5Qww8G2BSzm9xk1l/oFc9lrAVDKGRGQxNj&#10;n0kZqgadCUvfI3H26QdnIp9DLe1gLgx3nVRJci+daYkbGtPjU4PVqRwdU76+yxDHl8Puw+2kT9/d&#10;Qa2U1rfzafsIIuIU/57hqs/qULDT0Y9kg+g0pGueEjUsUhDXOFG85KhB3T2ALHL537/4BQAA//8D&#10;AFBLAQItABQABgAIAAAAIQC2gziS/gAAAOEBAAATAAAAAAAAAAAAAAAAAAAAAABbQ29udGVudF9U&#10;eXBlc10ueG1sUEsBAi0AFAAGAAgAAAAhADj9If/WAAAAlAEAAAsAAAAAAAAAAAAAAAAALwEAAF9y&#10;ZWxzLy5yZWxzUEsBAi0AFAAGAAgAAAAhAM8XpCJoAgAAGwUAAA4AAAAAAAAAAAAAAAAALgIAAGRy&#10;cy9lMm9Eb2MueG1sUEsBAi0AFAAGAAgAAAAhAM4Gt3rcAAAABwEAAA8AAAAAAAAAAAAAAAAAwgQA&#10;AGRycy9kb3ducmV2LnhtbFBLBQYAAAAABAAEAPMAAADLBQAAAAA=&#10;" fillcolor="white [3201]" strokecolor="black [3200]"/>
                  </w:pict>
                </mc:Fallback>
              </mc:AlternateContent>
            </w:r>
            <w:r w:rsidRPr="003C46EB">
              <w:rPr>
                <w:sz w:val="22"/>
                <w:szCs w:val="22"/>
              </w:rPr>
              <w:t xml:space="preserve">Owned           Leased  </w:t>
            </w:r>
            <w:r w:rsidRPr="003C46EB">
              <w:rPr>
                <w:rFonts w:ascii="MS Gothic" w:eastAsia="MS Gothic" w:hAnsi="MS Gothic"/>
                <w:sz w:val="22"/>
                <w:szCs w:val="22"/>
              </w:rPr>
              <w:t xml:space="preserve"> </w:t>
            </w:r>
          </w:p>
        </w:tc>
      </w:tr>
      <w:tr w:rsidR="00BC3237" w:rsidRPr="00135B81" w:rsidTr="00B71EE9">
        <w:trPr>
          <w:trHeight w:val="611"/>
          <w:jc w:val="center"/>
        </w:trPr>
        <w:tc>
          <w:tcPr>
            <w:tcW w:w="6138" w:type="dxa"/>
            <w:tcBorders>
              <w:top w:val="single" w:sz="4" w:space="0" w:color="auto"/>
              <w:left w:val="single" w:sz="4" w:space="0" w:color="auto"/>
              <w:bottom w:val="single" w:sz="4" w:space="0" w:color="auto"/>
              <w:right w:val="single" w:sz="4" w:space="0" w:color="auto"/>
            </w:tcBorders>
          </w:tcPr>
          <w:p w:rsidR="00BC3237" w:rsidRPr="00135B81" w:rsidRDefault="00BC3237" w:rsidP="00B71EE9">
            <w:pPr>
              <w:rPr>
                <w:sz w:val="22"/>
                <w:szCs w:val="22"/>
              </w:rPr>
            </w:pPr>
            <w:r w:rsidRPr="00135B81">
              <w:rPr>
                <w:sz w:val="22"/>
                <w:szCs w:val="22"/>
              </w:rPr>
              <w:t>Mothership Permit Number (2)</w:t>
            </w:r>
          </w:p>
          <w:p w:rsidR="00BC3237" w:rsidRPr="00135B81" w:rsidRDefault="00BC3237" w:rsidP="00B71EE9">
            <w:pPr>
              <w:rPr>
                <w:sz w:val="22"/>
                <w:szCs w:val="22"/>
              </w:rPr>
            </w:pPr>
          </w:p>
          <w:p w:rsidR="00BC3237" w:rsidRPr="00135B81" w:rsidRDefault="00BC3237" w:rsidP="00B71EE9">
            <w:pPr>
              <w:rPr>
                <w:sz w:val="22"/>
                <w:szCs w:val="22"/>
              </w:rPr>
            </w:pPr>
          </w:p>
        </w:tc>
        <w:tc>
          <w:tcPr>
            <w:tcW w:w="3816" w:type="dxa"/>
            <w:tcBorders>
              <w:top w:val="single" w:sz="4" w:space="0" w:color="auto"/>
              <w:left w:val="single" w:sz="4" w:space="0" w:color="auto"/>
              <w:bottom w:val="single" w:sz="4" w:space="0" w:color="auto"/>
              <w:right w:val="single" w:sz="4" w:space="0" w:color="auto"/>
            </w:tcBorders>
          </w:tcPr>
          <w:p w:rsidR="00BC3237" w:rsidRPr="003C46EB" w:rsidRDefault="00BC3237" w:rsidP="001F748C">
            <w:pPr>
              <w:tabs>
                <w:tab w:val="left" w:pos="360"/>
                <w:tab w:val="left" w:pos="720"/>
              </w:tabs>
              <w:rPr>
                <w:sz w:val="22"/>
                <w:szCs w:val="22"/>
              </w:rPr>
            </w:pPr>
            <w:r w:rsidRPr="003C46EB">
              <w:rPr>
                <w:sz w:val="22"/>
                <w:szCs w:val="22"/>
              </w:rPr>
              <w:t>Permit Owned or Leased?</w:t>
            </w:r>
          </w:p>
          <w:p w:rsidR="00BC3237" w:rsidRPr="003C46EB" w:rsidRDefault="00BC3237" w:rsidP="001F748C">
            <w:pPr>
              <w:tabs>
                <w:tab w:val="left" w:pos="360"/>
                <w:tab w:val="left" w:pos="720"/>
              </w:tabs>
              <w:rPr>
                <w:sz w:val="8"/>
                <w:szCs w:val="22"/>
              </w:rPr>
            </w:pPr>
          </w:p>
          <w:p w:rsidR="00BC3237" w:rsidRPr="003C46EB" w:rsidRDefault="00BC3237" w:rsidP="001F748C">
            <w:pPr>
              <w:tabs>
                <w:tab w:val="left" w:pos="360"/>
                <w:tab w:val="left" w:pos="720"/>
              </w:tabs>
              <w:rPr>
                <w:sz w:val="22"/>
                <w:szCs w:val="22"/>
              </w:rPr>
            </w:pPr>
            <w:r w:rsidRPr="003C46EB">
              <w:rPr>
                <w:noProof/>
                <w:sz w:val="22"/>
                <w:szCs w:val="22"/>
              </w:rPr>
              <mc:AlternateContent>
                <mc:Choice Requires="wps">
                  <w:drawing>
                    <wp:anchor distT="0" distB="0" distL="114300" distR="114300" simplePos="0" relativeHeight="251669504" behindDoc="0" locked="0" layoutInCell="1" allowOverlap="1" wp14:anchorId="016313BA" wp14:editId="50F87FF7">
                      <wp:simplePos x="0" y="0"/>
                      <wp:positionH relativeFrom="column">
                        <wp:posOffset>1278255</wp:posOffset>
                      </wp:positionH>
                      <wp:positionV relativeFrom="paragraph">
                        <wp:posOffset>986</wp:posOffset>
                      </wp:positionV>
                      <wp:extent cx="157480" cy="156210"/>
                      <wp:effectExtent l="0" t="0" r="13970" b="15240"/>
                      <wp:wrapNone/>
                      <wp:docPr id="1" name="Rectangle 1"/>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07DD94C5" id="Rectangle 1" o:spid="_x0000_s1026" style="position:absolute;margin-left:100.65pt;margin-top:.1pt;width:12.4pt;height:12.3pt;z-index:251669504;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GWG3YZgIAABk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enfceaE&#10;pV/0RKQJtzKKlYme1ocZoZb+EftToG3qdafRpi91wXaZ0v1AqdpFJumynJ5Nzol4SaZyejouM+XF&#10;0dljiF8VWJY2FUdKnokU27sQKSFBD5CUyzjWVvxiOp6m2opUXFdO3sW9UR3qSWnqigoY52hZT+ra&#10;INsKUkL9I7dGsY0jZHLRjTGDU/mRk4kHpx6b3FTW2OA4+sjxmG1A54zg4uBoGwf4d2fd4Q9dd72m&#10;tl+h3tNPROjUHby8bYjMOxHio0CSM/FPIxofaNEGiD/od5ytAX99dJ/wpDKyctbSeFQ8/NwIVJyZ&#10;b470d1FOJmme8mEyPRvTAd9aXt9a3MZeA/FOGqPq8jbhozlsNYJ9oUlepKxkEk5S7orLiIfDdezG&#10;lt4CqRaLDKMZ8iLeuaWXKXhiNYnlefci0PeKiiTFeziMkpi9E1aHTZ4OFpsIusmqO/La803zl8XY&#10;vxVpwN+eM+r4os1/AwAA//8DAFBLAwQUAAYACAAAACEAKevm2dsAAAAHAQAADwAAAGRycy9kb3du&#10;cmV2LnhtbEyOwU7DMBBE70j9B2srcaNODCpViFNVSIhTD4SKcnTjbZI2XofYacPfs5zgNqsZvX35&#10;enKduOAQWk8a0kUCAqnytqVaw+795W4FIkRD1nSeUMM3BlgXs5vcZNZf6Q0vZawFQyhkRkMTY59J&#10;GaoGnQkL3yNxd/SDM5HPoZZ2MFeGu06qJFlKZ1riD43p8bnB6lyOjimnrzLE8XW//XRb6R8/3F6l&#10;Suvb+bR5AhFxin9j+NVndSjY6eBHskF0GlSS3vOUAwiulVqmIA4cHlYgi1z+9y9+AAAA//8DAFBL&#10;AQItABQABgAIAAAAIQC2gziS/gAAAOEBAAATAAAAAAAAAAAAAAAAAAAAAABbQ29udGVudF9UeXBl&#10;c10ueG1sUEsBAi0AFAAGAAgAAAAhADj9If/WAAAAlAEAAAsAAAAAAAAAAAAAAAAALwEAAF9yZWxz&#10;Ly5yZWxzUEsBAi0AFAAGAAgAAAAhAEZYbdhmAgAAGQUAAA4AAAAAAAAAAAAAAAAALgIAAGRycy9l&#10;Mm9Eb2MueG1sUEsBAi0AFAAGAAgAAAAhACnr5tnbAAAABwEAAA8AAAAAAAAAAAAAAAAAwAQAAGRy&#10;cy9kb3ducmV2LnhtbFBLBQYAAAAABAAEAPMAAADIBQAAAAA=&#10;" fillcolor="white [3201]" strokecolor="black [3200]"/>
                  </w:pict>
                </mc:Fallback>
              </mc:AlternateContent>
            </w:r>
            <w:r w:rsidRPr="003C46EB">
              <w:rPr>
                <w:noProof/>
                <w:sz w:val="22"/>
                <w:szCs w:val="22"/>
              </w:rPr>
              <mc:AlternateContent>
                <mc:Choice Requires="wps">
                  <w:drawing>
                    <wp:anchor distT="0" distB="0" distL="114300" distR="114300" simplePos="0" relativeHeight="251668480" behindDoc="0" locked="0" layoutInCell="1" allowOverlap="1" wp14:anchorId="685205D0" wp14:editId="2DB5F520">
                      <wp:simplePos x="0" y="0"/>
                      <wp:positionH relativeFrom="column">
                        <wp:posOffset>495300</wp:posOffset>
                      </wp:positionH>
                      <wp:positionV relativeFrom="paragraph">
                        <wp:posOffset>-4445</wp:posOffset>
                      </wp:positionV>
                      <wp:extent cx="157480" cy="156210"/>
                      <wp:effectExtent l="0" t="0" r="13970" b="15240"/>
                      <wp:wrapNone/>
                      <wp:docPr id="6" name="Rectangle 6"/>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2F38BDBB" id="Rectangle 6" o:spid="_x0000_s1026" style="position:absolute;margin-left:39pt;margin-top:-.35pt;width:12.4pt;height:12.3pt;z-index:251668480;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EtYArZgIAABkFAAAOAAAAZHJzL2Uyb0RvYy54bWysVE1PGzEQvVfqf7B8L5uNkgARGxSBqCoh&#10;QEDF2XjtZFXb446dbNJf37F3s0EU9VD14rU9b77evvHF5c4atlUYGnAVL09GnCknoW7cquLfn2++&#10;nHEWonC1MOBUxfcq8MvF508XrZ+rMazB1AoZBXFh3vqKr2P086IIcq2sCCfglSOjBrQi0hFXRY2i&#10;pejWFOPRaFa0gLVHkCoEur3ujHyR42utZLzXOqjITMWptphXzOtrWovFhZivUPh1I/syxD9UYUXj&#10;KOkQ6lpEwTbY/BHKNhIhgI4nEmwBWjdS5R6om3L0rpuntfAq90LkBD/QFP5fWHm3fUDW1BWfceaE&#10;pV/0SKQJtzKKzRI9rQ9zQj35B+xPgbap151Gm77UBdtlSvcDpWoXmaTLcno6OSPiJZnK6WxcZsqL&#10;o7PHEL8qsCxtKo6UPBMptrchUkKCHiApl3Gsrfj5dDxNtRWpuK6cvIt7ozrUo9LUFRUwztGyntSV&#10;QbYVpIT6R5ndUzxCJhfdGDM4lR85mXhw6rHJTWWNDY6jjxyP2QZ0zgguDo62cYB/d9Yd/tB112tq&#10;+xXqPf1EhE7dwcubhsi8FSE+CCQ5E/80ovGeFm2A+IN+x9ka8NdH9wlPKiMrZy2NR8XDz41AxZn5&#10;5kh/5+VkkuYpHybT0zEd8K3l9a3FbewVEO8lPQZe5m3CR3PYagT7QpO8TFnJJJyk3BWXEQ+Hq9iN&#10;Lb0FUi2XGUYz5EW8dU9epuCJ1SSW592LQN8rKpIU7+AwSmL+TlgdNnk6WG4i6Car7shrzzfNXxZj&#10;/1akAX97zqjji7b4DQAA//8DAFBLAwQUAAYACAAAACEAzga3etwAAAAHAQAADwAAAGRycy9kb3du&#10;cmV2LnhtbEyPwU7DMBBE70j9B2srcWudGomUEKeqkBCnHggV5ejGSxIar0PstOHv2Z7guJrVmzf5&#10;ZnKdOOMQWk8aVssEBFLlbUu1hv3b82INIkRD1nSeUMMPBtgUs5vcZNZf6BXPZawFQyhkRkMTY59J&#10;GaoGnQlL3yNx9ukHZyKfQy3tYC4Md51USXIvnWmJGxrT41OD1akcHVO+vssQx5fD7sPtpE/f3UGt&#10;lNa382n7CCLiFP+e4arP6lCw09GPZIPoNKRrnhI1LFIQ1zhRvOSoQd09gCxy+d+/+AUAAP//AwBQ&#10;SwECLQAUAAYACAAAACEAtoM4kv4AAADhAQAAEwAAAAAAAAAAAAAAAAAAAAAAW0NvbnRlbnRfVHlw&#10;ZXNdLnhtbFBLAQItABQABgAIAAAAIQA4/SH/1gAAAJQBAAALAAAAAAAAAAAAAAAAAC8BAABfcmVs&#10;cy8ucmVsc1BLAQItABQABgAIAAAAIQCEtYArZgIAABkFAAAOAAAAAAAAAAAAAAAAAC4CAABkcnMv&#10;ZTJvRG9jLnhtbFBLAQItABQABgAIAAAAIQDOBrd63AAAAAcBAAAPAAAAAAAAAAAAAAAAAMAEAABk&#10;cnMvZG93bnJldi54bWxQSwUGAAAAAAQABADzAAAAyQUAAAAA&#10;" fillcolor="white [3201]" strokecolor="black [3200]"/>
                  </w:pict>
                </mc:Fallback>
              </mc:AlternateContent>
            </w:r>
            <w:r w:rsidRPr="003C46EB">
              <w:rPr>
                <w:sz w:val="22"/>
                <w:szCs w:val="22"/>
              </w:rPr>
              <w:t xml:space="preserve">Owned           Leased  </w:t>
            </w:r>
            <w:r w:rsidRPr="003C46EB">
              <w:rPr>
                <w:rFonts w:ascii="MS Gothic" w:eastAsia="MS Gothic" w:hAnsi="MS Gothic"/>
                <w:sz w:val="22"/>
                <w:szCs w:val="22"/>
              </w:rPr>
              <w:t xml:space="preserve"> </w:t>
            </w:r>
          </w:p>
        </w:tc>
      </w:tr>
      <w:tr w:rsidR="00BC3237" w:rsidRPr="00135B81" w:rsidTr="00B71EE9">
        <w:trPr>
          <w:trHeight w:val="611"/>
          <w:jc w:val="center"/>
        </w:trPr>
        <w:tc>
          <w:tcPr>
            <w:tcW w:w="6138" w:type="dxa"/>
            <w:tcBorders>
              <w:top w:val="single" w:sz="4" w:space="0" w:color="auto"/>
              <w:left w:val="single" w:sz="4" w:space="0" w:color="auto"/>
              <w:bottom w:val="single" w:sz="4" w:space="0" w:color="auto"/>
              <w:right w:val="single" w:sz="4" w:space="0" w:color="auto"/>
            </w:tcBorders>
          </w:tcPr>
          <w:p w:rsidR="00BC3237" w:rsidRPr="00135B81" w:rsidRDefault="00BC3237" w:rsidP="00B71EE9">
            <w:pPr>
              <w:rPr>
                <w:sz w:val="22"/>
                <w:szCs w:val="22"/>
              </w:rPr>
            </w:pPr>
            <w:r w:rsidRPr="00135B81">
              <w:rPr>
                <w:sz w:val="22"/>
                <w:szCs w:val="22"/>
              </w:rPr>
              <w:t>Mothership Permit Number (3)</w:t>
            </w:r>
          </w:p>
          <w:p w:rsidR="00BC3237" w:rsidRPr="00135B81" w:rsidRDefault="00BC3237" w:rsidP="00B71EE9">
            <w:pPr>
              <w:rPr>
                <w:sz w:val="22"/>
                <w:szCs w:val="22"/>
              </w:rPr>
            </w:pPr>
          </w:p>
          <w:p w:rsidR="00BC3237" w:rsidRPr="00135B81" w:rsidRDefault="00BC3237" w:rsidP="00B71EE9">
            <w:pPr>
              <w:rPr>
                <w:sz w:val="22"/>
                <w:szCs w:val="22"/>
              </w:rPr>
            </w:pPr>
          </w:p>
        </w:tc>
        <w:tc>
          <w:tcPr>
            <w:tcW w:w="3816" w:type="dxa"/>
            <w:tcBorders>
              <w:top w:val="single" w:sz="4" w:space="0" w:color="auto"/>
              <w:left w:val="single" w:sz="4" w:space="0" w:color="auto"/>
              <w:bottom w:val="single" w:sz="4" w:space="0" w:color="auto"/>
              <w:right w:val="single" w:sz="4" w:space="0" w:color="auto"/>
            </w:tcBorders>
          </w:tcPr>
          <w:p w:rsidR="00BC3237" w:rsidRPr="003C46EB" w:rsidRDefault="00BC3237" w:rsidP="001F748C">
            <w:pPr>
              <w:tabs>
                <w:tab w:val="left" w:pos="360"/>
                <w:tab w:val="left" w:pos="720"/>
              </w:tabs>
              <w:rPr>
                <w:sz w:val="22"/>
                <w:szCs w:val="22"/>
              </w:rPr>
            </w:pPr>
            <w:r w:rsidRPr="003C46EB">
              <w:rPr>
                <w:sz w:val="22"/>
                <w:szCs w:val="22"/>
              </w:rPr>
              <w:t>Permit Owned or Leased?</w:t>
            </w:r>
          </w:p>
          <w:p w:rsidR="00BC3237" w:rsidRPr="003C46EB" w:rsidRDefault="00BC3237" w:rsidP="001F748C">
            <w:pPr>
              <w:tabs>
                <w:tab w:val="left" w:pos="360"/>
                <w:tab w:val="left" w:pos="720"/>
              </w:tabs>
              <w:rPr>
                <w:sz w:val="8"/>
                <w:szCs w:val="22"/>
              </w:rPr>
            </w:pPr>
          </w:p>
          <w:p w:rsidR="00BC3237" w:rsidRPr="003C46EB" w:rsidRDefault="00BC3237" w:rsidP="001F748C">
            <w:pPr>
              <w:tabs>
                <w:tab w:val="left" w:pos="360"/>
                <w:tab w:val="left" w:pos="720"/>
              </w:tabs>
              <w:rPr>
                <w:sz w:val="22"/>
                <w:szCs w:val="22"/>
              </w:rPr>
            </w:pPr>
            <w:r w:rsidRPr="003C46EB">
              <w:rPr>
                <w:noProof/>
                <w:sz w:val="22"/>
                <w:szCs w:val="22"/>
              </w:rPr>
              <mc:AlternateContent>
                <mc:Choice Requires="wps">
                  <w:drawing>
                    <wp:anchor distT="0" distB="0" distL="114300" distR="114300" simplePos="0" relativeHeight="251672576" behindDoc="0" locked="0" layoutInCell="1" allowOverlap="1" wp14:anchorId="38898A11" wp14:editId="0F8285EC">
                      <wp:simplePos x="0" y="0"/>
                      <wp:positionH relativeFrom="column">
                        <wp:posOffset>1278255</wp:posOffset>
                      </wp:positionH>
                      <wp:positionV relativeFrom="paragraph">
                        <wp:posOffset>986</wp:posOffset>
                      </wp:positionV>
                      <wp:extent cx="157480" cy="156210"/>
                      <wp:effectExtent l="0" t="0" r="13970" b="15240"/>
                      <wp:wrapNone/>
                      <wp:docPr id="7" name="Rectangle 7"/>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43365BFF" id="Rectangle 7" o:spid="_x0000_s1026" style="position:absolute;margin-left:100.65pt;margin-top:.1pt;width:12.4pt;height:12.3pt;z-index:251672576;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fIv/CZgIAABkFAAAOAAAAZHJzL2Uyb0RvYy54bWysVE1PGzEQvVfqf7B8L5uNEgIRGxSBqCoh&#10;QEDF2XjtZFXb446dbNJf37F3s0EU9VD14rU9b77evvHF5c4atlUYGnAVL09GnCknoW7cquLfn2++&#10;nHEWonC1MOBUxfcq8MvF508XrZ+rMazB1AoZBXFh3vqKr2P086IIcq2sCCfglSOjBrQi0hFXRY2i&#10;pejWFOPR6LRoAWuPIFUIdHvdGfkix9dayXivdVCRmYpTbTGvmNfXtBaLCzFfofDrRvZliH+oworG&#10;UdIh1LWIgm2w+SOUbSRCAB1PJNgCtG6kyj1QN+XoXTdPa+FV7oXICX6gKfy/sPJu+4CsqSs+48wJ&#10;S7/okUgTbmUUmyV6Wh/mhHryD9ifAm1TrzuNNn2pC7bLlO4HStUuMkmX5XQ2OSPiJZnK6em4zJQX&#10;R2ePIX5VYFnaVBwpeSZSbG9DpIQEPUBSLuNYW/Hz6XiaaitScV05eRf3RnWoR6WpKypgnKNlPakr&#10;g2wrSAn1jzK7p3iETC66MWZwKj9yMvHg1GOTm8oaGxxHHzkesw3onBFcHBxt4wD/7qw7/KHrrtfU&#10;9ivUe/qJCJ26g5c3DZF5K0J8EEhyJv5pROM9LdoA8Qf9jrM14K+P7hOeVEZWzloaj4qHnxuBijPz&#10;zZH+zsvJJM1TPkymszEd8K3l9a3FbewVEO8lPQZe5m3CR3PYagT7QpO8TFnJJJyk3BWXEQ+Hq9iN&#10;Lb0FUi2XGUYz5EW8dU9epuCJ1SSW592LQN8rKpIU7+AwSmL+TlgdNnk6WG4i6Car7shrzzfNXxZj&#10;/1akAX97zqjji7b4DQAA//8DAFBLAwQUAAYACAAAACEAKevm2dsAAAAHAQAADwAAAGRycy9kb3du&#10;cmV2LnhtbEyOwU7DMBBE70j9B2srcaNODCpViFNVSIhTD4SKcnTjbZI2XofYacPfs5zgNqsZvX35&#10;enKduOAQWk8a0kUCAqnytqVaw+795W4FIkRD1nSeUMM3BlgXs5vcZNZf6Q0vZawFQyhkRkMTY59J&#10;GaoGnQkL3yNxd/SDM5HPoZZ2MFeGu06qJFlKZ1riD43p8bnB6lyOjimnrzLE8XW//XRb6R8/3F6l&#10;Suvb+bR5AhFxin9j+NVndSjY6eBHskF0GlSS3vOUAwiulVqmIA4cHlYgi1z+9y9+AAAA//8DAFBL&#10;AQItABQABgAIAAAAIQC2gziS/gAAAOEBAAATAAAAAAAAAAAAAAAAAAAAAABbQ29udGVudF9UeXBl&#10;c10ueG1sUEsBAi0AFAAGAAgAAAAhADj9If/WAAAAlAEAAAsAAAAAAAAAAAAAAAAALwEAAF9yZWxz&#10;Ly5yZWxzUEsBAi0AFAAGAAgAAAAhAF8i/8JmAgAAGQUAAA4AAAAAAAAAAAAAAAAALgIAAGRycy9l&#10;Mm9Eb2MueG1sUEsBAi0AFAAGAAgAAAAhACnr5tnbAAAABwEAAA8AAAAAAAAAAAAAAAAAwAQAAGRy&#10;cy9kb3ducmV2LnhtbFBLBQYAAAAABAAEAPMAAADIBQAAAAA=&#10;" fillcolor="white [3201]" strokecolor="black [3200]"/>
                  </w:pict>
                </mc:Fallback>
              </mc:AlternateContent>
            </w:r>
            <w:r w:rsidRPr="003C46EB">
              <w:rPr>
                <w:noProof/>
                <w:sz w:val="22"/>
                <w:szCs w:val="22"/>
              </w:rPr>
              <mc:AlternateContent>
                <mc:Choice Requires="wps">
                  <w:drawing>
                    <wp:anchor distT="0" distB="0" distL="114300" distR="114300" simplePos="0" relativeHeight="251671552" behindDoc="0" locked="0" layoutInCell="1" allowOverlap="1" wp14:anchorId="1D5856C0" wp14:editId="6104B713">
                      <wp:simplePos x="0" y="0"/>
                      <wp:positionH relativeFrom="column">
                        <wp:posOffset>495300</wp:posOffset>
                      </wp:positionH>
                      <wp:positionV relativeFrom="paragraph">
                        <wp:posOffset>-4445</wp:posOffset>
                      </wp:positionV>
                      <wp:extent cx="157480" cy="156210"/>
                      <wp:effectExtent l="0" t="0" r="13970" b="15240"/>
                      <wp:wrapNone/>
                      <wp:docPr id="8" name="Rectangle 8"/>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0C1A92B9" id="Rectangle 8" o:spid="_x0000_s1026" style="position:absolute;margin-left:39pt;margin-top:-.35pt;width:12.4pt;height:12.3pt;z-index:251671552;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BaCoXZgIAABk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StOP8oJ&#10;S7/oiUgTbmUUO0/0tD7MCLX0j9ifAm1TrzuNNn2pC7bLlO4HStUuMkmX5fRsck7ESzKV09NxmSkv&#10;js4eQ/yqwLK0qThS8kyk2N6FSAkJeoCkXMaxtuIX0/E01Vak4rpy8i7ujepQT0pTV1TAOEfLelLX&#10;BtlWkBLqH2V2T/EImVx0Y8zgVH7kZOLBqccmN5U1NjiOPnI8ZhvQOSO4ODjaxgH+3Vl3+EPXXa+p&#10;7Veo9/QTETp1By9vGyLzToT4KJDkTPzTiMYHWrQB4g/6HWdrwF8f3Sc8qYysnLU0HhUPPzcCFWfm&#10;myP9XZSTSZqnfJhMz8Z0wLeW17cWt7HXQLyX9Bh4mbcJH81hqxHsC03yImUlk3CScldcRjwcrmM3&#10;tvQWSLVYZBjNkBfxzi29TMETq0ksz7sXgb5XVCQp3sNhlMTsnbA6bPJ0sNhE0E1W3ZHXnm+avyzG&#10;/q1IA/72nFHHF23+GwAA//8DAFBLAwQUAAYACAAAACEAzga3etwAAAAHAQAADwAAAGRycy9kb3du&#10;cmV2LnhtbEyPwU7DMBBE70j9B2srcWudGomUEKeqkBCnHggV5ejGSxIar0PstOHv2Z7guJrVmzf5&#10;ZnKdOOMQWk8aVssEBFLlbUu1hv3b82INIkRD1nSeUMMPBtgUs5vcZNZf6BXPZawFQyhkRkMTY59J&#10;GaoGnQlL3yNx9ukHZyKfQy3tYC4Md51USXIvnWmJGxrT41OD1akcHVO+vssQx5fD7sPtpE/f3UGt&#10;lNa382n7CCLiFP+e4arP6lCw09GPZIPoNKRrnhI1LFIQ1zhRvOSoQd09gCxy+d+/+AUAAP//AwBQ&#10;SwECLQAUAAYACAAAACEAtoM4kv4AAADhAQAAEwAAAAAAAAAAAAAAAAAAAAAAW0NvbnRlbnRfVHlw&#10;ZXNdLnhtbFBLAQItABQABgAIAAAAIQA4/SH/1gAAAJQBAAALAAAAAAAAAAAAAAAAAC8BAABfcmVs&#10;cy8ucmVsc1BLAQItABQABgAIAAAAIQBBaCoXZgIAABkFAAAOAAAAAAAAAAAAAAAAAC4CAABkcnMv&#10;ZTJvRG9jLnhtbFBLAQItABQABgAIAAAAIQDOBrd63AAAAAcBAAAPAAAAAAAAAAAAAAAAAMAEAABk&#10;cnMvZG93bnJldi54bWxQSwUGAAAAAAQABADzAAAAyQUAAAAA&#10;" fillcolor="white [3201]" strokecolor="black [3200]"/>
                  </w:pict>
                </mc:Fallback>
              </mc:AlternateContent>
            </w:r>
            <w:r w:rsidRPr="003C46EB">
              <w:rPr>
                <w:sz w:val="22"/>
                <w:szCs w:val="22"/>
              </w:rPr>
              <w:t xml:space="preserve">Owned           Leased  </w:t>
            </w:r>
            <w:r w:rsidRPr="003C46EB">
              <w:rPr>
                <w:rFonts w:ascii="MS Gothic" w:eastAsia="MS Gothic" w:hAnsi="MS Gothic"/>
                <w:sz w:val="22"/>
                <w:szCs w:val="22"/>
              </w:rPr>
              <w:t xml:space="preserve"> </w:t>
            </w:r>
          </w:p>
        </w:tc>
      </w:tr>
    </w:tbl>
    <w:p w:rsidR="00AE3E06" w:rsidRPr="00135B81" w:rsidRDefault="00AE3E06" w:rsidP="00AE3E06">
      <w:pPr>
        <w:widowControl w:val="0"/>
        <w:ind w:right="288"/>
        <w:rPr>
          <w:b/>
          <w:sz w:val="22"/>
          <w:szCs w:val="22"/>
        </w:rPr>
      </w:pPr>
    </w:p>
    <w:p w:rsidR="00AE3E06" w:rsidRPr="00135B81" w:rsidRDefault="00AE3E06" w:rsidP="00AE3E06">
      <w:pPr>
        <w:widowControl w:val="0"/>
        <w:ind w:right="288"/>
        <w:rPr>
          <w:b/>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Provide the contact information for the </w:t>
      </w:r>
      <w:r w:rsidRPr="00135B81">
        <w:rPr>
          <w:b/>
          <w:sz w:val="22"/>
          <w:szCs w:val="22"/>
        </w:rPr>
        <w:t>individual completing</w:t>
      </w:r>
      <w:r w:rsidRPr="00135B81">
        <w:rPr>
          <w:sz w:val="22"/>
          <w:szCs w:val="22"/>
        </w:rPr>
        <w:t xml:space="preserve"> </w:t>
      </w:r>
      <w:r w:rsidRPr="00135B81">
        <w:rPr>
          <w:b/>
          <w:sz w:val="22"/>
          <w:szCs w:val="22"/>
        </w:rPr>
        <w:t>this report</w:t>
      </w:r>
      <w:r w:rsidRPr="00135B81">
        <w:rPr>
          <w:sz w:val="22"/>
          <w:szCs w:val="22"/>
        </w:rPr>
        <w:t>. If your address, phone, and email are provided in the owner or lessee/charterer information, you do not need to repeat them here but please provide your name and title.</w:t>
      </w:r>
    </w:p>
    <w:p w:rsidR="00AE3E06" w:rsidRPr="00135B81" w:rsidRDefault="00AE3E06" w:rsidP="00AE3E06">
      <w:pPr>
        <w:widowControl w:val="0"/>
        <w:ind w:right="288"/>
        <w:rPr>
          <w:b/>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3438"/>
        <w:gridCol w:w="1080"/>
        <w:gridCol w:w="1269"/>
        <w:gridCol w:w="393"/>
        <w:gridCol w:w="4200"/>
      </w:tblGrid>
      <w:tr w:rsidR="00AE3E06" w:rsidRPr="00135B81" w:rsidTr="00B71EE9">
        <w:trPr>
          <w:trHeight w:val="1016"/>
          <w:jc w:val="center"/>
        </w:trPr>
        <w:tc>
          <w:tcPr>
            <w:tcW w:w="10380" w:type="dxa"/>
            <w:gridSpan w:val="5"/>
          </w:tcPr>
          <w:p w:rsidR="00AE3E06" w:rsidRPr="00135B81" w:rsidRDefault="00AE3E06" w:rsidP="00B71EE9">
            <w:pPr>
              <w:rPr>
                <w:sz w:val="8"/>
                <w:szCs w:val="22"/>
              </w:rPr>
            </w:pPr>
            <w:r w:rsidRPr="00135B81">
              <w:rPr>
                <w:sz w:val="2"/>
                <w:szCs w:val="22"/>
              </w:rPr>
              <w:t xml:space="preserve"> </w:t>
            </w:r>
            <w:r w:rsidRPr="00135B81">
              <w:rPr>
                <w:sz w:val="8"/>
                <w:szCs w:val="22"/>
              </w:rPr>
              <w:t xml:space="preserve">         </w:t>
            </w:r>
          </w:p>
          <w:p w:rsidR="00BC3237" w:rsidRPr="00BC3237" w:rsidRDefault="00BC3237" w:rsidP="00BC3237">
            <w:pPr>
              <w:tabs>
                <w:tab w:val="left" w:pos="360"/>
                <w:tab w:val="left" w:pos="720"/>
              </w:tabs>
              <w:rPr>
                <w:b/>
                <w:sz w:val="22"/>
                <w:szCs w:val="22"/>
              </w:rPr>
            </w:pPr>
            <w:r w:rsidRPr="00BC3237">
              <w:rPr>
                <w:sz w:val="22"/>
                <w:szCs w:val="22"/>
              </w:rPr>
              <w:t xml:space="preserve">          </w:t>
            </w:r>
            <w:r w:rsidRPr="00BC3237">
              <w:rPr>
                <w:noProof/>
                <w:sz w:val="22"/>
                <w:szCs w:val="22"/>
              </w:rPr>
              <mc:AlternateContent>
                <mc:Choice Requires="wps">
                  <w:drawing>
                    <wp:anchor distT="0" distB="0" distL="114300" distR="114300" simplePos="0" relativeHeight="251692032" behindDoc="0" locked="0" layoutInCell="1" allowOverlap="1" wp14:anchorId="0CF03E01" wp14:editId="778767A1">
                      <wp:simplePos x="0" y="0"/>
                      <wp:positionH relativeFrom="column">
                        <wp:posOffset>46990</wp:posOffset>
                      </wp:positionH>
                      <wp:positionV relativeFrom="paragraph">
                        <wp:posOffset>-3175</wp:posOffset>
                      </wp:positionV>
                      <wp:extent cx="157480" cy="156210"/>
                      <wp:effectExtent l="0" t="0" r="13970" b="15240"/>
                      <wp:wrapNone/>
                      <wp:docPr id="18" name="Rectangle 18"/>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25F514FE" id="Rectangle 18" o:spid="_x0000_s1026" style="position:absolute;margin-left:3.7pt;margin-top:-.25pt;width:12.4pt;height:12.3pt;z-index:251692032;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AACcvzaA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enf0Z9y&#10;wtI/eiLWhFsZxeiOCGp9mBFu6R+xPwXapm53Gm36Uh9sl0ndD6SqXWSSLsvp2eScqJdkKqen4zKT&#10;XhydPYb4VYFlaVNxpOyZSrG9C5ESEvQASbmMY23FL6bjaaqtSMV15eRd3BvVoZ6Upr6ogHGOlhWl&#10;rg2yrSAt1D/K7J7iETK56MaYwan8yMnEg1OPTW4qq2xwHH3keMw2oHNGcHFwtI0D/Luz7vCHrrte&#10;U9uvUO/pNyJ0+g5e3jZE5p0I8VEgCZr4pyGND7RoA8Qf9DvO1oC/PrpPeNIZWTlraUAqHn5uBCrO&#10;zDdHCrwoJ5M0UfkwmZ6N6YBvLa9vLW5jr4F4L+k58DJvEz6aw1Yj2Bea5UXKSibhJOWuuIx4OFzH&#10;bnDpNZBqscgwmiIv4p1bepmCJ1aTWJ53LwJ9r6hIUryHwzCJ2Tthddjk6WCxiaCbrLojrz3fNIFZ&#10;jP1rkUb87Tmjjm/a/DcAAAD//wMAUEsDBBQABgAIAAAAIQBddhav2gAAAAUBAAAPAAAAZHJzL2Rv&#10;d25yZXYueG1sTI7BTsMwEETvSPyDtZW4tU5MoSjEqVAlxKkHUkQ5uvGShMbrNHba8PcsJziOZvTm&#10;5evJdeKMQ2g9aUgXCQikytuWag1vu+f5A4gQDVnTeUIN3xhgXVxf5Saz/kKveC5jLRhCITMamhj7&#10;TMpQNehMWPgeibtPPzgTOQ61tIO5MNx1UiXJvXSmJX5oTI+bBqtjOTqmfJ3KEMeX/fbDbaVfvbu9&#10;SpXWN7Pp6RFExCn+jeFXn9WhYKeDH8kG0WlYLXmoYX4HgttbpUAcNKhlCrLI5X/74gcAAP//AwBQ&#10;SwECLQAUAAYACAAAACEAtoM4kv4AAADhAQAAEwAAAAAAAAAAAAAAAAAAAAAAW0NvbnRlbnRfVHlw&#10;ZXNdLnhtbFBLAQItABQABgAIAAAAIQA4/SH/1gAAAJQBAAALAAAAAAAAAAAAAAAAAC8BAABfcmVs&#10;cy8ucmVsc1BLAQItABQABgAIAAAAIQAACcvzaAIAABsFAAAOAAAAAAAAAAAAAAAAAC4CAABkcnMv&#10;ZTJvRG9jLnhtbFBLAQItABQABgAIAAAAIQBddhav2gAAAAUBAAAPAAAAAAAAAAAAAAAAAMIEAABk&#10;cnMvZG93bnJldi54bWxQSwUGAAAAAAQABADzAAAAyQUAAAAA&#10;" fillcolor="white [3201]" strokecolor="black [3200]"/>
                  </w:pict>
                </mc:Fallback>
              </mc:AlternateContent>
            </w:r>
            <w:r w:rsidRPr="00BC3237">
              <w:rPr>
                <w:sz w:val="22"/>
                <w:szCs w:val="22"/>
              </w:rPr>
              <w:t xml:space="preserve">       Mothership Vessel</w:t>
            </w:r>
            <w:r>
              <w:rPr>
                <w:b/>
                <w:sz w:val="22"/>
                <w:szCs w:val="22"/>
              </w:rPr>
              <w:t xml:space="preserve"> </w:t>
            </w:r>
            <w:r w:rsidRPr="003C46EB">
              <w:rPr>
                <w:b/>
                <w:sz w:val="22"/>
                <w:szCs w:val="22"/>
              </w:rPr>
              <w:t>Owner</w:t>
            </w:r>
            <w:r w:rsidRPr="003C46EB">
              <w:rPr>
                <w:sz w:val="22"/>
                <w:szCs w:val="22"/>
              </w:rPr>
              <w:t xml:space="preserve"> or Designated Representative</w:t>
            </w:r>
          </w:p>
          <w:p w:rsidR="00AE3E06" w:rsidRPr="00135B81" w:rsidRDefault="00AE3E06" w:rsidP="00B71EE9">
            <w:pPr>
              <w:rPr>
                <w:sz w:val="28"/>
                <w:szCs w:val="22"/>
              </w:rPr>
            </w:pPr>
          </w:p>
          <w:p w:rsidR="00BC3237" w:rsidRPr="00BC3237" w:rsidRDefault="00BC3237" w:rsidP="00BC3237">
            <w:pPr>
              <w:tabs>
                <w:tab w:val="left" w:pos="360"/>
                <w:tab w:val="left" w:pos="720"/>
              </w:tabs>
              <w:rPr>
                <w:sz w:val="22"/>
                <w:szCs w:val="22"/>
              </w:rPr>
            </w:pPr>
            <w:r w:rsidRPr="00BC3237">
              <w:rPr>
                <w:sz w:val="22"/>
                <w:szCs w:val="22"/>
              </w:rPr>
              <w:t xml:space="preserve">          </w:t>
            </w:r>
            <w:r w:rsidRPr="00BC3237">
              <w:rPr>
                <w:noProof/>
                <w:sz w:val="22"/>
                <w:szCs w:val="22"/>
              </w:rPr>
              <mc:AlternateContent>
                <mc:Choice Requires="wps">
                  <w:drawing>
                    <wp:anchor distT="0" distB="0" distL="114300" distR="114300" simplePos="0" relativeHeight="251689984" behindDoc="0" locked="0" layoutInCell="1" allowOverlap="1" wp14:anchorId="209F7F54" wp14:editId="21E48C50">
                      <wp:simplePos x="0" y="0"/>
                      <wp:positionH relativeFrom="column">
                        <wp:posOffset>46990</wp:posOffset>
                      </wp:positionH>
                      <wp:positionV relativeFrom="paragraph">
                        <wp:posOffset>-3175</wp:posOffset>
                      </wp:positionV>
                      <wp:extent cx="157480" cy="156210"/>
                      <wp:effectExtent l="0" t="0" r="13970" b="15240"/>
                      <wp:wrapNone/>
                      <wp:docPr id="82" name="Rectangle 82"/>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5B5EDE8B" id="Rectangle 82" o:spid="_x0000_s1026" style="position:absolute;margin-left:3.7pt;margin-top:-.25pt;width:12.4pt;height:12.3pt;z-index:251689984;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01HXMaAIAABsFAAAOAAAAZHJzL2Uyb0RvYy54bWysVMtu2zAQvBfoPxC8N7IEOw8jcmAkSFEg&#10;SII4Rc40RdpCKS67pC27X98lJctBavRQ9EKR3NnXaJbXN7vGsK1CX4MteX424kxZCVVtVyX//nr/&#10;5ZIzH4SthAGrSr5Xnt/MPn+6bt1UFbAGUylkFMT6aetKvg7BTbPMy7VqhD8DpywZNWAjAh1xlVUo&#10;WoremKwYjc6zFrByCFJ5T7d3nZHPUnytlQxPWnsVmCk51RbSimldxjWbXYvpCoVb17IvQ/xDFY2o&#10;LSUdQt2JINgG6z9CNbVE8KDDmYQmA61rqVIP1E0++tDNYi2cSr0QOd4NNPn/F1Y+bp+R1VXJLwvO&#10;rGjoH70Qa8KujGJ0RwS1zk8Jt3DP2J88bWO3O41N/FIfbJdI3Q+kql1gki7zycX4kqiXZMon50We&#10;SM+Ozg59+KqgYXFTcqTsiUqxffCBEhL0AIm5jGVtya8mxSTWlsXiunLSLuyN6lAvSlNfVECRoiVF&#10;qVuDbCtIC9WPPLnHeISMLro2ZnDKTzmZcHDqsdFNJZUNjqNTjsdsAzplBBsGx6a2gH931h3+0HXX&#10;a2x7CdWefiNCp2/v5H1NZD4IH54FkqCJfxrS8ESLNkD8Qb/jbA3469R9xJPOyMpZSwNScv9zI1Bx&#10;Zr5ZUuBVPh7HiUqH8eSioAO+tyzfW+ymuQXiPafnwMm0jfhgDluN0LzRLM9jVjIJKyl3yWXAw+E2&#10;dINLr4FU83mC0RQ5ER7swskYPLIaxfK6exPoekUFkuIjHIZJTD8Iq8NGTwvzTQBdJ9Udee35pglM&#10;Yuxfizji788JdXzTZr8BAAD//wMAUEsDBBQABgAIAAAAIQBddhav2gAAAAUBAAAPAAAAZHJzL2Rv&#10;d25yZXYueG1sTI7BTsMwEETvSPyDtZW4tU5MoSjEqVAlxKkHUkQ5uvGShMbrNHba8PcsJziOZvTm&#10;5evJdeKMQ2g9aUgXCQikytuWag1vu+f5A4gQDVnTeUIN3xhgXVxf5Saz/kKveC5jLRhCITMamhj7&#10;TMpQNehMWPgeibtPPzgTOQ61tIO5MNx1UiXJvXSmJX5oTI+bBqtjOTqmfJ3KEMeX/fbDbaVfvbu9&#10;SpXWN7Pp6RFExCn+jeFXn9WhYKeDH8kG0WlYLXmoYX4HgttbpUAcNKhlCrLI5X/74gcAAP//AwBQ&#10;SwECLQAUAAYACAAAACEAtoM4kv4AAADhAQAAEwAAAAAAAAAAAAAAAAAAAAAAW0NvbnRlbnRfVHlw&#10;ZXNdLnhtbFBLAQItABQABgAIAAAAIQA4/SH/1gAAAJQBAAALAAAAAAAAAAAAAAAAAC8BAABfcmVs&#10;cy8ucmVsc1BLAQItABQABgAIAAAAIQB01HXMaAIAABsFAAAOAAAAAAAAAAAAAAAAAC4CAABkcnMv&#10;ZTJvRG9jLnhtbFBLAQItABQABgAIAAAAIQBddhav2gAAAAUBAAAPAAAAAAAAAAAAAAAAAMIEAABk&#10;cnMvZG93bnJldi54bWxQSwUGAAAAAAQABADzAAAAyQUAAAAA&#10;" fillcolor="white [3201]" strokecolor="black [3200]"/>
                  </w:pict>
                </mc:Fallback>
              </mc:AlternateContent>
            </w:r>
            <w:r w:rsidRPr="00BC3237">
              <w:rPr>
                <w:sz w:val="22"/>
                <w:szCs w:val="22"/>
              </w:rPr>
              <w:t xml:space="preserve">       Mothership Vessel </w:t>
            </w:r>
            <w:r w:rsidRPr="00BC3237">
              <w:rPr>
                <w:b/>
                <w:sz w:val="22"/>
                <w:szCs w:val="22"/>
              </w:rPr>
              <w:t>Lessee or Charterer</w:t>
            </w:r>
            <w:r w:rsidRPr="00BC3237">
              <w:rPr>
                <w:sz w:val="22"/>
                <w:szCs w:val="22"/>
              </w:rPr>
              <w:t xml:space="preserve"> or Designated Representative</w:t>
            </w:r>
          </w:p>
          <w:p w:rsidR="00AE3E06" w:rsidRPr="00135B81" w:rsidRDefault="00AE3E06" w:rsidP="00BC3237">
            <w:pPr>
              <w:tabs>
                <w:tab w:val="left" w:pos="360"/>
                <w:tab w:val="left" w:pos="720"/>
              </w:tabs>
              <w:rPr>
                <w:sz w:val="22"/>
                <w:szCs w:val="22"/>
              </w:rPr>
            </w:pPr>
          </w:p>
        </w:tc>
      </w:tr>
      <w:tr w:rsidR="00AE3E06" w:rsidRPr="00135B81" w:rsidTr="00B71EE9">
        <w:trPr>
          <w:trHeight w:val="566"/>
          <w:jc w:val="center"/>
        </w:trPr>
        <w:tc>
          <w:tcPr>
            <w:tcW w:w="5787" w:type="dxa"/>
            <w:gridSpan w:val="3"/>
          </w:tcPr>
          <w:p w:rsidR="00AE3E06" w:rsidRPr="00135B81" w:rsidRDefault="00AE3E06" w:rsidP="00B71EE9">
            <w:pPr>
              <w:rPr>
                <w:sz w:val="22"/>
                <w:szCs w:val="22"/>
              </w:rPr>
            </w:pPr>
            <w:r w:rsidRPr="00135B81">
              <w:rPr>
                <w:sz w:val="22"/>
                <w:szCs w:val="22"/>
              </w:rPr>
              <w:t xml:space="preserve">Name </w:t>
            </w:r>
          </w:p>
        </w:tc>
        <w:tc>
          <w:tcPr>
            <w:tcW w:w="4593" w:type="dxa"/>
            <w:gridSpan w:val="2"/>
          </w:tcPr>
          <w:p w:rsidR="00AE3E06" w:rsidRPr="00135B81" w:rsidRDefault="00AE3E06" w:rsidP="00B71EE9">
            <w:pPr>
              <w:rPr>
                <w:sz w:val="22"/>
                <w:szCs w:val="22"/>
              </w:rPr>
            </w:pPr>
            <w:r w:rsidRPr="00135B81">
              <w:rPr>
                <w:sz w:val="22"/>
                <w:szCs w:val="22"/>
              </w:rPr>
              <w:t>Title</w:t>
            </w:r>
          </w:p>
        </w:tc>
      </w:tr>
      <w:tr w:rsidR="00AE3E06" w:rsidRPr="00135B81" w:rsidTr="00B71EE9">
        <w:trPr>
          <w:trHeight w:val="638"/>
          <w:jc w:val="center"/>
        </w:trPr>
        <w:tc>
          <w:tcPr>
            <w:tcW w:w="6180" w:type="dxa"/>
            <w:gridSpan w:val="4"/>
            <w:vMerge w:val="restart"/>
          </w:tcPr>
          <w:p w:rsidR="00AE3E06" w:rsidRPr="00135B81" w:rsidRDefault="00AE3E06" w:rsidP="00B71EE9">
            <w:pPr>
              <w:rPr>
                <w:sz w:val="22"/>
                <w:szCs w:val="22"/>
              </w:rPr>
            </w:pPr>
            <w:r w:rsidRPr="00135B81">
              <w:rPr>
                <w:sz w:val="22"/>
                <w:szCs w:val="22"/>
              </w:rPr>
              <w:t xml:space="preserve">Business Mailing Address </w:t>
            </w:r>
          </w:p>
          <w:p w:rsidR="00AE3E06" w:rsidRPr="00135B81" w:rsidRDefault="00AE3E06" w:rsidP="00B71EE9">
            <w:pPr>
              <w:rPr>
                <w:sz w:val="22"/>
                <w:szCs w:val="22"/>
              </w:rPr>
            </w:pPr>
            <w:r w:rsidRPr="00135B81">
              <w:rPr>
                <w:sz w:val="22"/>
                <w:szCs w:val="22"/>
              </w:rPr>
              <w:t xml:space="preserve">   Street / PO Box</w:t>
            </w:r>
          </w:p>
          <w:p w:rsidR="00AE3E06" w:rsidRPr="00135B81" w:rsidRDefault="00AE3E06" w:rsidP="00B71EE9">
            <w:pPr>
              <w:rPr>
                <w:sz w:val="22"/>
                <w:szCs w:val="22"/>
              </w:rPr>
            </w:pPr>
          </w:p>
          <w:p w:rsidR="00AE3E06" w:rsidRPr="00135B81" w:rsidRDefault="00AE3E06" w:rsidP="00B71EE9">
            <w:pPr>
              <w:rPr>
                <w:sz w:val="22"/>
                <w:szCs w:val="22"/>
              </w:rPr>
            </w:pPr>
          </w:p>
          <w:p w:rsidR="00AE3E06" w:rsidRPr="00135B81" w:rsidRDefault="00AE3E06" w:rsidP="00B71EE9">
            <w:pPr>
              <w:rPr>
                <w:sz w:val="22"/>
                <w:szCs w:val="22"/>
              </w:rPr>
            </w:pPr>
          </w:p>
        </w:tc>
        <w:tc>
          <w:tcPr>
            <w:tcW w:w="4200" w:type="dxa"/>
          </w:tcPr>
          <w:p w:rsidR="00AE3E06" w:rsidRPr="00135B81" w:rsidRDefault="00AE3E06" w:rsidP="00B71EE9">
            <w:pPr>
              <w:rPr>
                <w:sz w:val="22"/>
                <w:szCs w:val="22"/>
              </w:rPr>
            </w:pPr>
            <w:r w:rsidRPr="00135B81">
              <w:rPr>
                <w:sz w:val="22"/>
                <w:szCs w:val="22"/>
              </w:rPr>
              <w:t>Business Phone</w:t>
            </w:r>
          </w:p>
          <w:p w:rsidR="00AE3E06" w:rsidRPr="00135B81" w:rsidRDefault="00AE3E06" w:rsidP="00B71EE9">
            <w:pPr>
              <w:rPr>
                <w:sz w:val="22"/>
                <w:szCs w:val="22"/>
              </w:rPr>
            </w:pPr>
            <w:r w:rsidRPr="00135B81">
              <w:rPr>
                <w:sz w:val="28"/>
                <w:szCs w:val="22"/>
              </w:rPr>
              <w:t>(          )</w:t>
            </w:r>
          </w:p>
        </w:tc>
      </w:tr>
      <w:tr w:rsidR="00AE3E06" w:rsidRPr="00135B81" w:rsidTr="00B71EE9">
        <w:trPr>
          <w:trHeight w:val="575"/>
          <w:jc w:val="center"/>
        </w:trPr>
        <w:tc>
          <w:tcPr>
            <w:tcW w:w="6180" w:type="dxa"/>
            <w:gridSpan w:val="4"/>
            <w:vMerge/>
          </w:tcPr>
          <w:p w:rsidR="00AE3E06" w:rsidRPr="00135B81" w:rsidRDefault="00AE3E06" w:rsidP="00B71EE9">
            <w:pPr>
              <w:rPr>
                <w:sz w:val="22"/>
                <w:szCs w:val="22"/>
              </w:rPr>
            </w:pPr>
          </w:p>
        </w:tc>
        <w:tc>
          <w:tcPr>
            <w:tcW w:w="4200" w:type="dxa"/>
          </w:tcPr>
          <w:p w:rsidR="00AE3E06" w:rsidRPr="00135B81" w:rsidRDefault="00AE3E06" w:rsidP="00B71EE9">
            <w:pPr>
              <w:rPr>
                <w:sz w:val="22"/>
                <w:szCs w:val="22"/>
              </w:rPr>
            </w:pPr>
            <w:r w:rsidRPr="00135B81">
              <w:rPr>
                <w:sz w:val="22"/>
                <w:szCs w:val="22"/>
              </w:rPr>
              <w:t xml:space="preserve">Business Fax </w:t>
            </w:r>
          </w:p>
          <w:p w:rsidR="00AE3E06" w:rsidRPr="00135B81" w:rsidRDefault="00AE3E06" w:rsidP="00B71EE9">
            <w:pPr>
              <w:rPr>
                <w:sz w:val="22"/>
                <w:szCs w:val="22"/>
              </w:rPr>
            </w:pPr>
            <w:r w:rsidRPr="00135B81">
              <w:rPr>
                <w:sz w:val="28"/>
                <w:szCs w:val="22"/>
              </w:rPr>
              <w:t>(          )</w:t>
            </w:r>
          </w:p>
        </w:tc>
      </w:tr>
      <w:tr w:rsidR="00AE3E06" w:rsidRPr="00135B81" w:rsidTr="00B71EE9">
        <w:trPr>
          <w:trHeight w:val="602"/>
          <w:jc w:val="center"/>
        </w:trPr>
        <w:tc>
          <w:tcPr>
            <w:tcW w:w="3438" w:type="dxa"/>
          </w:tcPr>
          <w:p w:rsidR="00AE3E06" w:rsidRPr="00135B81" w:rsidRDefault="00AE3E06" w:rsidP="00B71EE9">
            <w:pPr>
              <w:rPr>
                <w:sz w:val="22"/>
                <w:szCs w:val="22"/>
              </w:rPr>
            </w:pPr>
            <w:r w:rsidRPr="00135B81">
              <w:rPr>
                <w:sz w:val="22"/>
                <w:szCs w:val="22"/>
              </w:rPr>
              <w:t>City</w:t>
            </w:r>
          </w:p>
        </w:tc>
        <w:tc>
          <w:tcPr>
            <w:tcW w:w="1080" w:type="dxa"/>
          </w:tcPr>
          <w:p w:rsidR="00AE3E06" w:rsidRPr="00135B81" w:rsidRDefault="00AE3E06" w:rsidP="00B71EE9">
            <w:pPr>
              <w:rPr>
                <w:sz w:val="22"/>
                <w:szCs w:val="22"/>
              </w:rPr>
            </w:pPr>
            <w:r w:rsidRPr="00135B81">
              <w:rPr>
                <w:sz w:val="22"/>
                <w:szCs w:val="22"/>
              </w:rPr>
              <w:t>State</w:t>
            </w:r>
          </w:p>
        </w:tc>
        <w:tc>
          <w:tcPr>
            <w:tcW w:w="1662" w:type="dxa"/>
            <w:gridSpan w:val="2"/>
          </w:tcPr>
          <w:p w:rsidR="00AE3E06" w:rsidRPr="00135B81" w:rsidRDefault="00AE3E06" w:rsidP="00B71EE9">
            <w:pPr>
              <w:rPr>
                <w:sz w:val="22"/>
                <w:szCs w:val="22"/>
              </w:rPr>
            </w:pPr>
            <w:r w:rsidRPr="00135B81">
              <w:rPr>
                <w:sz w:val="22"/>
                <w:szCs w:val="22"/>
              </w:rPr>
              <w:t>Zip Code</w:t>
            </w:r>
          </w:p>
        </w:tc>
        <w:tc>
          <w:tcPr>
            <w:tcW w:w="4200" w:type="dxa"/>
          </w:tcPr>
          <w:p w:rsidR="00AE3E06" w:rsidRPr="00135B81" w:rsidRDefault="00AE3E06" w:rsidP="00B71EE9">
            <w:pPr>
              <w:rPr>
                <w:sz w:val="22"/>
                <w:szCs w:val="22"/>
              </w:rPr>
            </w:pPr>
            <w:r w:rsidRPr="00135B81">
              <w:rPr>
                <w:sz w:val="22"/>
                <w:szCs w:val="22"/>
              </w:rPr>
              <w:t xml:space="preserve">Business Email </w:t>
            </w:r>
          </w:p>
        </w:tc>
      </w:tr>
    </w:tbl>
    <w:p w:rsidR="00AE3E06" w:rsidRPr="00135B81" w:rsidRDefault="00AE3E06" w:rsidP="00AE3E06">
      <w:pPr>
        <w:pStyle w:val="BodyText3"/>
        <w:rPr>
          <w:b/>
          <w:sz w:val="22"/>
          <w:szCs w:val="22"/>
        </w:rPr>
      </w:pPr>
    </w:p>
    <w:tbl>
      <w:tblPr>
        <w:tblpPr w:leftFromText="180" w:rightFromText="180" w:vertAnchor="text" w:horzAnchor="margin" w:tblpY="63"/>
        <w:tblW w:w="10848" w:type="dxa"/>
        <w:shd w:val="clear" w:color="auto" w:fill="F2F2F2"/>
        <w:tblLook w:val="04A0" w:firstRow="1" w:lastRow="0" w:firstColumn="1" w:lastColumn="0" w:noHBand="0" w:noVBand="1"/>
      </w:tblPr>
      <w:tblGrid>
        <w:gridCol w:w="10848"/>
      </w:tblGrid>
      <w:tr w:rsidR="00AE3E06" w:rsidRPr="00135B81" w:rsidTr="00B71EE9">
        <w:trPr>
          <w:trHeight w:val="632"/>
        </w:trPr>
        <w:tc>
          <w:tcPr>
            <w:tcW w:w="10848" w:type="dxa"/>
            <w:shd w:val="clear" w:color="auto" w:fill="F2F2F2"/>
            <w:vAlign w:val="center"/>
          </w:tcPr>
          <w:p w:rsidR="00AE3E06" w:rsidRPr="00135B81" w:rsidRDefault="00AE3E06" w:rsidP="00B71EE9">
            <w:pPr>
              <w:jc w:val="center"/>
              <w:rPr>
                <w:sz w:val="22"/>
                <w:szCs w:val="22"/>
              </w:rPr>
            </w:pPr>
          </w:p>
          <w:p w:rsidR="00AE3E06" w:rsidRPr="00135B81" w:rsidRDefault="00AE3E06" w:rsidP="00B71EE9">
            <w:pPr>
              <w:jc w:val="center"/>
              <w:rPr>
                <w:sz w:val="22"/>
                <w:szCs w:val="22"/>
              </w:rPr>
            </w:pPr>
          </w:p>
          <w:p w:rsidR="00AE3E06" w:rsidRPr="00135B81" w:rsidRDefault="002A454A" w:rsidP="00B71EE9">
            <w:pPr>
              <w:jc w:val="center"/>
              <w:rPr>
                <w:rFonts w:ascii="Wingdings" w:hAnsi="Wingdings"/>
                <w:color w:val="000080"/>
                <w:sz w:val="28"/>
                <w:szCs w:val="26"/>
              </w:rPr>
            </w:pPr>
            <w:r>
              <w:rPr>
                <w:noProof/>
                <w:sz w:val="22"/>
                <w:szCs w:val="22"/>
              </w:rPr>
              <mc:AlternateContent>
                <mc:Choice Requires="wps">
                  <w:drawing>
                    <wp:anchor distT="0" distB="0" distL="114300" distR="114300" simplePos="0" relativeHeight="251657728" behindDoc="0" locked="0" layoutInCell="1" allowOverlap="1" wp14:anchorId="57E7A7E3" wp14:editId="6D208C99">
                      <wp:simplePos x="0" y="0"/>
                      <wp:positionH relativeFrom="column">
                        <wp:posOffset>4311650</wp:posOffset>
                      </wp:positionH>
                      <wp:positionV relativeFrom="paragraph">
                        <wp:posOffset>73660</wp:posOffset>
                      </wp:positionV>
                      <wp:extent cx="252095" cy="64135"/>
                      <wp:effectExtent l="0" t="19050" r="33655" b="31115"/>
                      <wp:wrapNone/>
                      <wp:docPr id="2" name="Right Arrow 2"/>
                      <wp:cNvGraphicFramePr/>
                      <a:graphic xmlns:a="http://schemas.openxmlformats.org/drawingml/2006/main">
                        <a:graphicData uri="http://schemas.microsoft.com/office/word/2010/wordprocessingShape">
                          <wps:wsp>
                            <wps:cNvSpPr/>
                            <wps:spPr>
                              <a:xfrm>
                                <a:off x="0" y="0"/>
                                <a:ext cx="252095" cy="64135"/>
                              </a:xfrm>
                              <a:prstGeom prst="rightArrow">
                                <a:avLst/>
                              </a:prstGeom>
                            </wps:spPr>
                            <wps:style>
                              <a:lnRef idx="2">
                                <a:schemeClr val="dk1">
                                  <a:shade val="50000"/>
                                </a:schemeClr>
                              </a:lnRef>
                              <a:fillRef idx="1">
                                <a:schemeClr val="dk1"/>
                              </a:fillRef>
                              <a:effectRef idx="0">
                                <a:schemeClr val="dk1"/>
                              </a:effectRef>
                              <a:fontRef idx="minor">
                                <a:schemeClr val="lt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shapetype w14:anchorId="66C4F3CD" id="_x0000_t13" coordsize="21600,21600" o:spt="13" adj="16200,5400" path="m@0,l@0@1,0@1,0@2@0@2@0,21600,21600,10800xe">
                      <v:stroke joinstyle="miter"/>
                      <v:formulas>
                        <v:f eqn="val #0"/>
                        <v:f eqn="val #1"/>
                        <v:f eqn="sum height 0 #1"/>
                        <v:f eqn="sum 10800 0 #1"/>
                        <v:f eqn="sum width 0 #0"/>
                        <v:f eqn="prod @4 @3 10800"/>
                        <v:f eqn="sum width 0 @5"/>
                      </v:formulas>
                      <v:path o:connecttype="custom" o:connectlocs="@0,0;0,10800;@0,21600;21600,10800" o:connectangles="270,180,90,0" textboxrect="0,@1,@6,@2"/>
                      <v:handles>
                        <v:h position="#0,#1" xrange="0,21600" yrange="0,10800"/>
                      </v:handles>
                    </v:shapetype>
                    <v:shape id="Right Arrow 2" o:spid="_x0000_s1026" type="#_x0000_t13" style="position:absolute;margin-left:339.5pt;margin-top:5.8pt;width:19.85pt;height:5.05pt;z-index:251657728;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Kthc8cwIAADMFAAAOAAAAZHJzL2Uyb0RvYy54bWysVE1v2zAMvQ/YfxB0X/2xpFuDOkXQosOA&#10;oi3aDj2rshQbk0WNUuJkv36U7Lhd112G5aBIIvlIPj/q9GzXGbZV6FuwFS+Ocs6UlVC3dl3xbw+X&#10;Hz5z5oOwtTBgVcX3yvOz5ft3p71bqBIaMLVCRiDWL3pX8SYEt8gyLxvVCX8ETlkyasBOBDriOqtR&#10;9ITemazM8+OsB6wdglTe0+3FYOTLhK+1kuFGa68CMxWn2kJaMa1Pcc2Wp2KxRuGaVo5liH+oohOt&#10;paQT1IUIgm2w/QOqayWCBx2OJHQZaN1KlXqgbor8VTf3jXAq9ULkeDfR5P8frLze3iJr64qXnFnR&#10;0Se6a9dNYCtE6FkZCeqdX5DfvbvF8eRpG7vdaeziP/XBdonU/USq2gUm6bKcl/nJnDNJpuNZ8XEe&#10;IbPnWIc+fFHQsbipOMbsKXniU2yvfBgCDo4UHSsaaki7sDcqlmHsndLUTMyaopOM1LlBthUkgPp7&#10;MVw3olbD1Tyn31jR5J3qS2ARVbfGTLgjQJTn77hDjaNvDFNJfVNg/reChsDJO2UEG6bArrWAbwWb&#10;UIyF68H/QMxAR2TmCeo9fV6EQffeycuWWL4SPtwKJKHTSNDwhhtatIG+4jDuOGsAf751H/1Jf2Tl&#10;rKfBqbj/sRGoODNfLSnzpJjN4qSlw2z+qaQDvrQ8vbTYTXcO9GkKeiacTNvoH8xhqxG6R5rxVcxK&#10;JmEl5a64DHg4nIdhoOmVkGq1Sm40XU6EK3vvZASPrEb9POweBbpRaoEkeg2HIROLV1obfGOkhdUm&#10;gG6TEJ95HfmmyUyCGV+ROPovz8nr+a1b/gIAAP//AwBQSwMEFAAGAAgAAAAhAKYci+bfAAAACQEA&#10;AA8AAABkcnMvZG93bnJldi54bWxMj0FLw0AUhO+C/2F5gje7SZUkptkUEQUvIm1FetxmX5Pg7tuY&#10;3Tbx3/s86XGYYeabaj07K844ht6TgnSRgEBqvOmpVfC+e74pQISoyWjrCRV8Y4B1fXlR6dL4iTZ4&#10;3sZWcAmFUivoYhxKKUPTodNh4Qck9o5+dDqyHFtpRj1xubNymSSZdLonXuj0gI8dNp/bk1NQvH68&#10;Zbf7KdivdnAvZtq73dOdUtdX88MKRMQ5/oXhF5/RoWamgz+RCcIqyPJ7/hLZSDMQHMjTIgdxULBM&#10;c5B1Jf8/qH8AAAD//wMAUEsBAi0AFAAGAAgAAAAhALaDOJL+AAAA4QEAABMAAAAAAAAAAAAAAAAA&#10;AAAAAFtDb250ZW50X1R5cGVzXS54bWxQSwECLQAUAAYACAAAACEAOP0h/9YAAACUAQAACwAAAAAA&#10;AAAAAAAAAAAvAQAAX3JlbHMvLnJlbHNQSwECLQAUAAYACAAAACEAirYXPHMCAAAzBQAADgAAAAAA&#10;AAAAAAAAAAAuAgAAZHJzL2Uyb0RvYy54bWxQSwECLQAUAAYACAAAACEAphyL5t8AAAAJAQAADwAA&#10;AAAAAAAAAAAAAADNBAAAZHJzL2Rvd25yZXYueG1sUEsFBgAAAAAEAAQA8wAAANkFAAAAAA==&#10;" adj="18852" fillcolor="black [3200]" strokecolor="black [1600]" strokeweight="2pt"/>
                  </w:pict>
                </mc:Fallback>
              </mc:AlternateContent>
            </w:r>
            <w:r w:rsidR="00AE3E06" w:rsidRPr="00135B81">
              <w:rPr>
                <w:sz w:val="22"/>
                <w:szCs w:val="22"/>
              </w:rPr>
              <w:t>Please proceed to the next page</w:t>
            </w:r>
            <w:r>
              <w:rPr>
                <w:sz w:val="22"/>
                <w:szCs w:val="22"/>
              </w:rPr>
              <w:t xml:space="preserve"> </w:t>
            </w:r>
          </w:p>
          <w:p w:rsidR="00AE3E06" w:rsidRPr="00135B81" w:rsidRDefault="00AE3E06" w:rsidP="00B71EE9">
            <w:pPr>
              <w:jc w:val="center"/>
              <w:rPr>
                <w:rFonts w:ascii="Wingdings" w:hAnsi="Wingdings"/>
                <w:color w:val="000080"/>
                <w:sz w:val="28"/>
                <w:szCs w:val="26"/>
              </w:rPr>
            </w:pPr>
          </w:p>
          <w:p w:rsidR="00AE3E06" w:rsidRPr="00135B81" w:rsidRDefault="00AE3E06" w:rsidP="00B71EE9">
            <w:pPr>
              <w:pStyle w:val="BodyText3"/>
              <w:jc w:val="center"/>
              <w:rPr>
                <w:sz w:val="22"/>
                <w:szCs w:val="28"/>
              </w:rPr>
            </w:pPr>
            <w:r w:rsidRPr="00135B81">
              <w:rPr>
                <w:sz w:val="22"/>
                <w:szCs w:val="28"/>
              </w:rPr>
              <w:t>If a question is not applicable, write "NA" in the answer box.</w:t>
            </w:r>
          </w:p>
          <w:p w:rsidR="00AE3E06" w:rsidRPr="00135B81" w:rsidRDefault="00AE3E06" w:rsidP="00B71EE9">
            <w:pPr>
              <w:jc w:val="center"/>
              <w:rPr>
                <w:rFonts w:ascii="Wingdings" w:hAnsi="Wingdings"/>
                <w:color w:val="000080"/>
                <w:sz w:val="28"/>
                <w:szCs w:val="26"/>
              </w:rPr>
            </w:pPr>
          </w:p>
          <w:p w:rsidR="00AE3E06" w:rsidRPr="00135B81" w:rsidRDefault="00AE3E06" w:rsidP="00B71EE9">
            <w:pPr>
              <w:jc w:val="center"/>
              <w:rPr>
                <w:sz w:val="22"/>
                <w:szCs w:val="22"/>
              </w:rPr>
            </w:pPr>
          </w:p>
        </w:tc>
      </w:tr>
    </w:tbl>
    <w:p w:rsidR="00AE3E06" w:rsidRPr="00135B81" w:rsidRDefault="00AE3E06" w:rsidP="00AE3E06">
      <w:pPr>
        <w:rPr>
          <w:sz w:val="22"/>
          <w:szCs w:val="22"/>
        </w:rPr>
      </w:pPr>
      <w:r w:rsidRPr="00135B81">
        <w:rPr>
          <w:sz w:val="22"/>
          <w:szCs w:val="22"/>
        </w:rPr>
        <w:br w:type="page"/>
      </w:r>
    </w:p>
    <w:p w:rsidR="00AE3E06" w:rsidRPr="00135B81" w:rsidRDefault="00AE3E06" w:rsidP="00AE3E06">
      <w:pPr>
        <w:widowControl w:val="0"/>
        <w:numPr>
          <w:ilvl w:val="0"/>
          <w:numId w:val="29"/>
        </w:numPr>
        <w:ind w:right="288"/>
        <w:rPr>
          <w:sz w:val="22"/>
          <w:szCs w:val="22"/>
        </w:rPr>
      </w:pPr>
      <w:r w:rsidRPr="00135B81">
        <w:rPr>
          <w:sz w:val="22"/>
          <w:szCs w:val="22"/>
        </w:rPr>
        <w:t>Answer the following questions related to the most recent</w:t>
      </w:r>
      <w:r w:rsidR="00CF5DDD" w:rsidRPr="00135B81">
        <w:rPr>
          <w:sz w:val="22"/>
          <w:szCs w:val="22"/>
        </w:rPr>
        <w:t xml:space="preserve"> marine</w:t>
      </w:r>
      <w:r w:rsidRPr="00135B81">
        <w:rPr>
          <w:sz w:val="22"/>
          <w:szCs w:val="22"/>
        </w:rPr>
        <w:t xml:space="preserve"> survey of the vessel.</w:t>
      </w:r>
    </w:p>
    <w:p w:rsidR="00AE3E06" w:rsidRPr="00135B81" w:rsidRDefault="00AE3E06" w:rsidP="00AE3E06">
      <w:pPr>
        <w:widowControl w:val="0"/>
        <w:ind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4A0" w:firstRow="1" w:lastRow="0" w:firstColumn="1" w:lastColumn="0" w:noHBand="0" w:noVBand="1"/>
      </w:tblPr>
      <w:tblGrid>
        <w:gridCol w:w="6408"/>
        <w:gridCol w:w="2394"/>
      </w:tblGrid>
      <w:tr w:rsidR="00AE3E06" w:rsidRPr="00135B81" w:rsidTr="00B71EE9">
        <w:trPr>
          <w:trHeight w:val="656"/>
          <w:jc w:val="center"/>
        </w:trPr>
        <w:tc>
          <w:tcPr>
            <w:tcW w:w="6408" w:type="dxa"/>
            <w:vAlign w:val="center"/>
          </w:tcPr>
          <w:p w:rsidR="00AE3E06" w:rsidRPr="00135B81" w:rsidRDefault="00AE3E06" w:rsidP="00B71EE9">
            <w:pPr>
              <w:rPr>
                <w:color w:val="000000"/>
                <w:sz w:val="22"/>
                <w:szCs w:val="22"/>
              </w:rPr>
            </w:pPr>
            <w:r w:rsidRPr="00135B81">
              <w:rPr>
                <w:color w:val="000000"/>
                <w:sz w:val="22"/>
                <w:szCs w:val="22"/>
              </w:rPr>
              <w:t>What was the year of this vessel's last</w:t>
            </w:r>
            <w:r w:rsidR="004B022B" w:rsidRPr="00135B81">
              <w:rPr>
                <w:color w:val="000000"/>
                <w:sz w:val="22"/>
                <w:szCs w:val="22"/>
              </w:rPr>
              <w:t xml:space="preserve"> marine survey</w:t>
            </w:r>
            <w:r w:rsidRPr="00135B81">
              <w:rPr>
                <w:color w:val="000000"/>
                <w:sz w:val="22"/>
                <w:szCs w:val="22"/>
              </w:rPr>
              <w:t>?</w:t>
            </w:r>
          </w:p>
        </w:tc>
        <w:tc>
          <w:tcPr>
            <w:tcW w:w="2394" w:type="dxa"/>
            <w:vAlign w:val="center"/>
          </w:tcPr>
          <w:p w:rsidR="00AE3E06" w:rsidRPr="00135B81" w:rsidRDefault="00AE3E06" w:rsidP="00B71EE9">
            <w:pPr>
              <w:jc w:val="center"/>
              <w:rPr>
                <w:sz w:val="22"/>
                <w:szCs w:val="22"/>
              </w:rPr>
            </w:pPr>
          </w:p>
          <w:p w:rsidR="00AE3E06" w:rsidRPr="00135B81" w:rsidRDefault="00AE3E06" w:rsidP="00B71EE9">
            <w:pPr>
              <w:jc w:val="center"/>
              <w:rPr>
                <w:sz w:val="22"/>
                <w:szCs w:val="22"/>
              </w:rPr>
            </w:pPr>
            <w:r w:rsidRPr="00135B81">
              <w:rPr>
                <w:sz w:val="22"/>
                <w:szCs w:val="22"/>
              </w:rPr>
              <w:t>_________</w:t>
            </w:r>
          </w:p>
          <w:p w:rsidR="00AE3E06" w:rsidRPr="00135B81" w:rsidRDefault="00AE3E06" w:rsidP="00B71EE9">
            <w:pPr>
              <w:jc w:val="center"/>
              <w:rPr>
                <w:sz w:val="22"/>
                <w:szCs w:val="22"/>
              </w:rPr>
            </w:pPr>
            <w:r w:rsidRPr="00135B81">
              <w:rPr>
                <w:sz w:val="22"/>
                <w:szCs w:val="22"/>
              </w:rPr>
              <w:t>yyyy</w:t>
            </w:r>
          </w:p>
        </w:tc>
      </w:tr>
      <w:tr w:rsidR="00AE3E06" w:rsidRPr="00135B81" w:rsidTr="00B71EE9">
        <w:trPr>
          <w:trHeight w:val="710"/>
          <w:jc w:val="center"/>
        </w:trPr>
        <w:tc>
          <w:tcPr>
            <w:tcW w:w="6408" w:type="dxa"/>
            <w:vAlign w:val="center"/>
          </w:tcPr>
          <w:p w:rsidR="00AE3E06" w:rsidRPr="00135B81" w:rsidRDefault="00AE3E06" w:rsidP="00B71EE9">
            <w:pPr>
              <w:rPr>
                <w:color w:val="000000"/>
                <w:sz w:val="22"/>
                <w:szCs w:val="22"/>
              </w:rPr>
            </w:pPr>
            <w:r w:rsidRPr="00135B81">
              <w:rPr>
                <w:color w:val="000000"/>
                <w:sz w:val="22"/>
                <w:szCs w:val="22"/>
              </w:rPr>
              <w:t xml:space="preserve">What was the </w:t>
            </w:r>
            <w:r w:rsidRPr="00135B81">
              <w:rPr>
                <w:i/>
                <w:color w:val="000000"/>
                <w:sz w:val="22"/>
                <w:szCs w:val="22"/>
              </w:rPr>
              <w:t>market value</w:t>
            </w:r>
            <w:r w:rsidRPr="00135B81">
              <w:rPr>
                <w:color w:val="000000"/>
                <w:sz w:val="22"/>
                <w:szCs w:val="22"/>
              </w:rPr>
              <w:t xml:space="preserve"> of </w:t>
            </w:r>
            <w:r w:rsidR="00CF5DDD" w:rsidRPr="00135B81">
              <w:rPr>
                <w:color w:val="000000"/>
                <w:sz w:val="22"/>
                <w:szCs w:val="22"/>
              </w:rPr>
              <w:t xml:space="preserve">this </w:t>
            </w:r>
            <w:r w:rsidRPr="00135B81">
              <w:rPr>
                <w:color w:val="000000"/>
                <w:sz w:val="22"/>
                <w:szCs w:val="22"/>
              </w:rPr>
              <w:t xml:space="preserve">vessel from the survey, </w:t>
            </w:r>
          </w:p>
          <w:p w:rsidR="00AE3E06" w:rsidRPr="00135B81" w:rsidRDefault="00AE3E06" w:rsidP="00B71EE9">
            <w:pPr>
              <w:rPr>
                <w:color w:val="000000"/>
                <w:sz w:val="22"/>
                <w:szCs w:val="22"/>
              </w:rPr>
            </w:pPr>
            <w:r w:rsidRPr="00135B81">
              <w:rPr>
                <w:color w:val="000000"/>
                <w:sz w:val="22"/>
                <w:szCs w:val="22"/>
              </w:rPr>
              <w:t>rounded to the nearest 100 dollars</w:t>
            </w:r>
            <w:r w:rsidR="0017729D" w:rsidRPr="00135B81">
              <w:rPr>
                <w:color w:val="000000"/>
                <w:sz w:val="22"/>
                <w:szCs w:val="22"/>
              </w:rPr>
              <w:t xml:space="preserve">? </w:t>
            </w:r>
          </w:p>
        </w:tc>
        <w:tc>
          <w:tcPr>
            <w:tcW w:w="2394" w:type="dxa"/>
            <w:vAlign w:val="center"/>
          </w:tcPr>
          <w:p w:rsidR="00AE3E06" w:rsidRPr="00135B81" w:rsidRDefault="00AE3E06" w:rsidP="00B71EE9">
            <w:pPr>
              <w:jc w:val="center"/>
              <w:rPr>
                <w:color w:val="000000"/>
                <w:sz w:val="22"/>
                <w:szCs w:val="22"/>
              </w:rPr>
            </w:pPr>
            <w:r w:rsidRPr="00135B81">
              <w:rPr>
                <w:color w:val="000000"/>
                <w:sz w:val="22"/>
                <w:szCs w:val="22"/>
              </w:rPr>
              <w:t>$  ________________</w:t>
            </w:r>
          </w:p>
        </w:tc>
      </w:tr>
      <w:tr w:rsidR="00AE3E06" w:rsidRPr="00135B81" w:rsidTr="00B71EE9">
        <w:trPr>
          <w:trHeight w:val="550"/>
          <w:jc w:val="center"/>
        </w:trPr>
        <w:tc>
          <w:tcPr>
            <w:tcW w:w="6408" w:type="dxa"/>
            <w:vAlign w:val="center"/>
          </w:tcPr>
          <w:p w:rsidR="00AE3E06" w:rsidRPr="00135B81" w:rsidRDefault="00AE3E06" w:rsidP="00B71EE9">
            <w:pPr>
              <w:rPr>
                <w:color w:val="000000"/>
                <w:sz w:val="22"/>
                <w:szCs w:val="22"/>
              </w:rPr>
            </w:pPr>
            <w:r w:rsidRPr="00135B81">
              <w:rPr>
                <w:color w:val="000000"/>
                <w:sz w:val="22"/>
                <w:szCs w:val="22"/>
              </w:rPr>
              <w:t xml:space="preserve">What was the </w:t>
            </w:r>
            <w:r w:rsidRPr="00135B81">
              <w:rPr>
                <w:i/>
                <w:color w:val="000000"/>
                <w:sz w:val="22"/>
                <w:szCs w:val="22"/>
              </w:rPr>
              <w:t>replacement value</w:t>
            </w:r>
            <w:r w:rsidRPr="00135B81">
              <w:rPr>
                <w:color w:val="000000"/>
                <w:sz w:val="22"/>
                <w:szCs w:val="22"/>
              </w:rPr>
              <w:t xml:space="preserve"> of </w:t>
            </w:r>
            <w:r w:rsidR="00CF5DDD" w:rsidRPr="00135B81">
              <w:rPr>
                <w:color w:val="000000"/>
                <w:sz w:val="22"/>
                <w:szCs w:val="22"/>
              </w:rPr>
              <w:t xml:space="preserve">this </w:t>
            </w:r>
            <w:r w:rsidRPr="00135B81">
              <w:rPr>
                <w:color w:val="000000"/>
                <w:sz w:val="22"/>
                <w:szCs w:val="22"/>
              </w:rPr>
              <w:t>vessel from the survey, rounded to the nearest 100 dollars</w:t>
            </w:r>
            <w:r w:rsidR="0017729D" w:rsidRPr="00135B81">
              <w:rPr>
                <w:color w:val="000000"/>
                <w:sz w:val="22"/>
                <w:szCs w:val="22"/>
              </w:rPr>
              <w:t xml:space="preserve">? </w:t>
            </w:r>
          </w:p>
        </w:tc>
        <w:tc>
          <w:tcPr>
            <w:tcW w:w="2394" w:type="dxa"/>
            <w:vAlign w:val="center"/>
          </w:tcPr>
          <w:p w:rsidR="00AE3E06" w:rsidRPr="00135B81" w:rsidRDefault="00AE3E06" w:rsidP="00B71EE9">
            <w:pPr>
              <w:jc w:val="center"/>
              <w:rPr>
                <w:color w:val="000000"/>
                <w:sz w:val="22"/>
                <w:szCs w:val="22"/>
              </w:rPr>
            </w:pPr>
            <w:r w:rsidRPr="00135B81">
              <w:rPr>
                <w:color w:val="000000"/>
                <w:sz w:val="22"/>
                <w:szCs w:val="22"/>
              </w:rPr>
              <w:t>$  ________________</w:t>
            </w:r>
          </w:p>
        </w:tc>
      </w:tr>
      <w:tr w:rsidR="00BC3237" w:rsidRPr="00135B81" w:rsidTr="00B71EE9">
        <w:trPr>
          <w:trHeight w:val="525"/>
          <w:jc w:val="center"/>
        </w:trPr>
        <w:tc>
          <w:tcPr>
            <w:tcW w:w="6408" w:type="dxa"/>
            <w:vAlign w:val="center"/>
          </w:tcPr>
          <w:p w:rsidR="00BC3237" w:rsidRPr="00135B81" w:rsidRDefault="00BC3237" w:rsidP="00B71EE9">
            <w:pPr>
              <w:rPr>
                <w:color w:val="000000"/>
                <w:sz w:val="22"/>
                <w:szCs w:val="22"/>
              </w:rPr>
            </w:pPr>
            <w:r w:rsidRPr="00135B81">
              <w:rPr>
                <w:color w:val="000000"/>
                <w:sz w:val="22"/>
                <w:szCs w:val="22"/>
              </w:rPr>
              <w:t>Did the survey values given above include the value of permits associated with this vessel at the time of the survey?</w:t>
            </w:r>
          </w:p>
        </w:tc>
        <w:tc>
          <w:tcPr>
            <w:tcW w:w="2394" w:type="dxa"/>
            <w:vAlign w:val="center"/>
          </w:tcPr>
          <w:p w:rsidR="00BC3237" w:rsidRPr="003C46EB" w:rsidRDefault="00BC3237" w:rsidP="001F748C">
            <w:pPr>
              <w:tabs>
                <w:tab w:val="left" w:pos="360"/>
                <w:tab w:val="left" w:pos="720"/>
              </w:tabs>
              <w:rPr>
                <w:color w:val="000000"/>
                <w:sz w:val="22"/>
                <w:szCs w:val="22"/>
              </w:rPr>
            </w:pPr>
            <w:r w:rsidRPr="003C46EB">
              <w:rPr>
                <w:noProof/>
                <w:sz w:val="22"/>
                <w:szCs w:val="22"/>
              </w:rPr>
              <mc:AlternateContent>
                <mc:Choice Requires="wps">
                  <w:drawing>
                    <wp:anchor distT="0" distB="0" distL="114300" distR="114300" simplePos="0" relativeHeight="251674624" behindDoc="0" locked="0" layoutInCell="1" allowOverlap="1" wp14:anchorId="14BEC152" wp14:editId="750B244D">
                      <wp:simplePos x="0" y="0"/>
                      <wp:positionH relativeFrom="column">
                        <wp:posOffset>864235</wp:posOffset>
                      </wp:positionH>
                      <wp:positionV relativeFrom="paragraph">
                        <wp:posOffset>21590</wp:posOffset>
                      </wp:positionV>
                      <wp:extent cx="157480" cy="156210"/>
                      <wp:effectExtent l="0" t="0" r="13970" b="15240"/>
                      <wp:wrapNone/>
                      <wp:docPr id="87" name="Rectangle 87"/>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1A48D06C" id="Rectangle 87" o:spid="_x0000_s1026" style="position:absolute;margin-left:68.05pt;margin-top:1.7pt;width:12.4pt;height:12.3pt;z-index:251674624;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iSxW4aA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St+fsaZ&#10;E5b+0ROxJtzKKEZ3RFDrw4xwS/+I/SnQNnW702jTl/pgu0zqfiBV7SKTdFlOzybnRL0kUzk9HZeZ&#10;9OLo7DHErwosS5uKI2XPVIrtXYiUkKAHSMplHGsrfjEdT1NtRSquKyfv4t6oDvWkNPVFBYxztKwo&#10;dW2QbQVpof5RZvcUj5DJRTfGDE7lR04mHpx6bHJTWWWD4+gjx2O2AZ0zgouDo20c4N+ddYc/dN31&#10;mtp+hXpPvxGh03fw8rYhMu9EiI8CSdDEPw1pfKBFGyD+oN9xtgb89dF9wpPOyMpZSwNS8fBzI1Bx&#10;Zr45UuBFOZmkicqHyfRsTAd8a3l9a3Ebew3Ee0nPgZd5m/DRHLYawb7QLC9SVjIJJyl3xWXEw+E6&#10;doNLr4FUi0WG0RR5Ee/c0ssUPLGaxPK8exHoe0VFkuI9HIZJzN4Jq8MmTweLTQTdZNUdee35pgnM&#10;YuxfizTib88ZdXzT5r8BAAD//wMAUEsDBBQABgAIAAAAIQByOjH43AAAAAgBAAAPAAAAZHJzL2Rv&#10;d25yZXYueG1sTI/BTsMwEETvSPyDtUjcqJ0UhZLGqRAS4tQDAVGObrxNAvE6xE4b/p7tCY6jGb19&#10;W2xm14sjjqHzpCFZKBBItbcdNRreXp9uViBCNGRN7wk1/GCATXl5UZjc+hO94LGKjWAIhdxoaGMc&#10;cilD3aIzYeEHJO4OfnQmchwbaUdzYrjrZapUJp3piC+0ZsDHFuuvanJM+fyuQpyed9sPt5X+7t3t&#10;0iTV+vpqfliDiDjHvzGc9VkdSnba+4lsED3nZZbwVMPyFsS5z9Q9iL2GdKVAloX8/0D5CwAA//8D&#10;AFBLAQItABQABgAIAAAAIQC2gziS/gAAAOEBAAATAAAAAAAAAAAAAAAAAAAAAABbQ29udGVudF9U&#10;eXBlc10ueG1sUEsBAi0AFAAGAAgAAAAhADj9If/WAAAAlAEAAAsAAAAAAAAAAAAAAAAALwEAAF9y&#10;ZWxzLy5yZWxzUEsBAi0AFAAGAAgAAAAhAGJLFbhoAgAAGwUAAA4AAAAAAAAAAAAAAAAALgIAAGRy&#10;cy9lMm9Eb2MueG1sUEsBAi0AFAAGAAgAAAAhAHI6MfjcAAAACAEAAA8AAAAAAAAAAAAAAAAAwgQA&#10;AGRycy9kb3ducmV2LnhtbFBLBQYAAAAABAAEAPMAAADLBQAAAAA=&#10;" fillcolor="white [3201]" strokecolor="black [3200]"/>
                  </w:pict>
                </mc:Fallback>
              </mc:AlternateContent>
            </w:r>
            <w:r w:rsidRPr="003C46EB">
              <w:rPr>
                <w:noProof/>
                <w:sz w:val="22"/>
                <w:szCs w:val="22"/>
              </w:rPr>
              <mc:AlternateContent>
                <mc:Choice Requires="wps">
                  <w:drawing>
                    <wp:anchor distT="0" distB="0" distL="114300" distR="114300" simplePos="0" relativeHeight="251675648" behindDoc="0" locked="0" layoutInCell="1" allowOverlap="1" wp14:anchorId="477CA30C" wp14:editId="1387CD9E">
                      <wp:simplePos x="0" y="0"/>
                      <wp:positionH relativeFrom="column">
                        <wp:posOffset>291465</wp:posOffset>
                      </wp:positionH>
                      <wp:positionV relativeFrom="paragraph">
                        <wp:posOffset>29210</wp:posOffset>
                      </wp:positionV>
                      <wp:extent cx="157480" cy="156210"/>
                      <wp:effectExtent l="0" t="0" r="13970" b="15240"/>
                      <wp:wrapNone/>
                      <wp:docPr id="88" name="Rectangle 88"/>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1EDC001A" id="Rectangle 88" o:spid="_x0000_s1026" style="position:absolute;margin-left:22.95pt;margin-top:2.3pt;width:12.4pt;height:12.3pt;z-index:251675648;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Y6rQkaA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St+Tn/K&#10;CUv/6IlYE25lFKM7Iqj1YUa4pX/E/hRom7rdabTpS32wXSZ1P5CqdpFJuiynZ5Nzol6SqZyejstM&#10;enF09hjiVwWWpU3FkbJnKsX2LkRKSNADJOUyjrUVv5iOp6m2IhXXlZN3cW9Uh3pSmvqiAsY5WlaU&#10;ujbItoK0UP8os3uKR8jkohtjBqfyIycTD049NrmprLLBcfSR4zHbgM4ZwcXB0TYO8O/OusMfuu56&#10;TW2/Qr2n34jQ6Tt4edsQmXcixEeBJGjin4Y0PtCiDRB/0O84WwP++ug+4UlnZOWspQGpePi5Eag4&#10;M98cKfCinEzSROXDZHo2pgO+tby+tbiNvQbivaTnwMu8TfhoDluNYF9olhcpK5mEk5S74jLi4XAd&#10;u8Gl10CqxSLDaIq8iHdu6WUKnlhNYnnevQj0vaIiSfEeDsMkZu+E1WGTp4PFJoJusuqOvPZ80wRm&#10;MfavRRrxt+eMOr5p898AAAD//wMAUEsDBBQABgAIAAAAIQDEZ6O33AAAAAYBAAAPAAAAZHJzL2Rv&#10;d25yZXYueG1sTI7BTsMwEETvSPyDtZW4UacWNDTEqRAS4tRDU0Q5uvGShMbrEDtt+Hu2JzitRjN6&#10;+/L15DpxwiG0njQs5gkIpMrblmoNb7uX2wcQIRqypvOEGn4wwLq4vspNZv2ZtngqYy0YQiEzGpoY&#10;+0zKUDXoTJj7Hom7Tz84EzkOtbSDOTPcdVIlyVI60xJ/aEyPzw1Wx3J0TPn6LkMcX/ebD7eRPn13&#10;e7VQWt/MpqdHEBGn+DeGiz6rQ8FOBz+SDaLTcHe/4iXfJQiu0yQFcdCgVgpkkcv/+sUvAAAA//8D&#10;AFBLAQItABQABgAIAAAAIQC2gziS/gAAAOEBAAATAAAAAAAAAAAAAAAAAAAAAABbQ29udGVudF9U&#10;eXBlc10ueG1sUEsBAi0AFAAGAAgAAAAhADj9If/WAAAAlAEAAAsAAAAAAAAAAAAAAAAALwEAAF9y&#10;ZWxzLy5yZWxzUEsBAi0AFAAGAAgAAAAhAFjqtCRoAgAAGwUAAA4AAAAAAAAAAAAAAAAALgIAAGRy&#10;cy9lMm9Eb2MueG1sUEsBAi0AFAAGAAgAAAAhAMRno7fcAAAABgEAAA8AAAAAAAAAAAAAAAAAwgQA&#10;AGRycy9kb3ducmV2LnhtbFBLBQYAAAAABAAEAPMAAADLBQAAAAA=&#10;" fillcolor="white [3201]" strokecolor="black [3200]"/>
                  </w:pict>
                </mc:Fallback>
              </mc:AlternateContent>
            </w:r>
            <w:r w:rsidRPr="003C46EB">
              <w:rPr>
                <w:sz w:val="22"/>
                <w:szCs w:val="22"/>
              </w:rPr>
              <w:t>Yes           No</w:t>
            </w:r>
          </w:p>
        </w:tc>
      </w:tr>
      <w:tr w:rsidR="00BC3237" w:rsidRPr="00135B81" w:rsidTr="00B71EE9">
        <w:trPr>
          <w:trHeight w:val="525"/>
          <w:jc w:val="center"/>
        </w:trPr>
        <w:tc>
          <w:tcPr>
            <w:tcW w:w="6408" w:type="dxa"/>
            <w:vAlign w:val="center"/>
          </w:tcPr>
          <w:p w:rsidR="00BC3237" w:rsidRPr="00135B81" w:rsidRDefault="00BC3237" w:rsidP="00B71EE9">
            <w:pPr>
              <w:rPr>
                <w:color w:val="000000"/>
                <w:sz w:val="22"/>
                <w:szCs w:val="22"/>
              </w:rPr>
            </w:pPr>
            <w:r w:rsidRPr="00135B81">
              <w:rPr>
                <w:color w:val="000000"/>
                <w:sz w:val="22"/>
                <w:szCs w:val="22"/>
              </w:rPr>
              <w:t>Did the survey values given above include the value of quota associated with this vessel at the time of the survey?</w:t>
            </w:r>
          </w:p>
        </w:tc>
        <w:tc>
          <w:tcPr>
            <w:tcW w:w="2394" w:type="dxa"/>
            <w:vAlign w:val="center"/>
          </w:tcPr>
          <w:p w:rsidR="00BC3237" w:rsidRPr="003C46EB" w:rsidRDefault="00BC3237" w:rsidP="001F748C">
            <w:pPr>
              <w:tabs>
                <w:tab w:val="left" w:pos="360"/>
                <w:tab w:val="left" w:pos="720"/>
              </w:tabs>
              <w:rPr>
                <w:color w:val="000000"/>
                <w:sz w:val="22"/>
                <w:szCs w:val="22"/>
              </w:rPr>
            </w:pPr>
            <w:r w:rsidRPr="003C46EB">
              <w:rPr>
                <w:noProof/>
                <w:sz w:val="22"/>
                <w:szCs w:val="22"/>
              </w:rPr>
              <mc:AlternateContent>
                <mc:Choice Requires="wps">
                  <w:drawing>
                    <wp:anchor distT="0" distB="0" distL="114300" distR="114300" simplePos="0" relativeHeight="251677696" behindDoc="0" locked="0" layoutInCell="1" allowOverlap="1" wp14:anchorId="5BE7DA19" wp14:editId="68A6D7A8">
                      <wp:simplePos x="0" y="0"/>
                      <wp:positionH relativeFrom="column">
                        <wp:posOffset>864235</wp:posOffset>
                      </wp:positionH>
                      <wp:positionV relativeFrom="paragraph">
                        <wp:posOffset>21590</wp:posOffset>
                      </wp:positionV>
                      <wp:extent cx="157480" cy="156210"/>
                      <wp:effectExtent l="0" t="0" r="13970" b="15240"/>
                      <wp:wrapNone/>
                      <wp:docPr id="9" name="Rectangle 9"/>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5BF2FA46" id="Rectangle 9" o:spid="_x0000_s1026" style="position:absolute;margin-left:68.05pt;margin-top:1.7pt;width:12.4pt;height:12.3pt;z-index:251677696;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a/1X+ZgIAABkFAAAOAAAAZHJzL2Uyb0RvYy54bWysVE1PGzEQvVfqf7B8L5uNEiARGxSBqCoh&#10;QEDF2XjtZFXb446dbNJf37F3s0EU9VD14rU9b77evvHF5c4atlUYGnAVL09GnCknoW7cquLfn2++&#10;nHMWonC1MOBUxfcq8MvF508XrZ+rMazB1AoZBXFh3vqKr2P086IIcq2sCCfglSOjBrQi0hFXRY2i&#10;pejWFOPR6LRoAWuPIFUIdHvdGfkix9dayXivdVCRmYpTbTGvmNfXtBaLCzFfofDrRvZliH+oworG&#10;UdIh1LWIgm2w+SOUbSRCAB1PJNgCtG6kyj1QN+XoXTdPa+FV7oXICX6gKfy/sPJu+4CsqSs+48wJ&#10;S7/okUgTbmUUmyV6Wh/mhHryD9ifAm1TrzuNNn2pC7bLlO4HStUuMkmX5fRsck7ESzKV09NxmSkv&#10;js4eQ/yqwLK0qThS8kyk2N6GSAkJeoCkXMaxlmqdjqeptiIV15WTd3FvVId6VJq6ogLGOVrWk7oy&#10;yLaClFD/KLN7ikfI5KIbYwan8iMnEw9OPTa5qayxwXH0keMx24DOGcHFwdE2DvDvzrrDH7ruek1t&#10;v0K9p5+I0Kk7eHnTEJm3IsQHgSRn4p9GNN7Tog0Qf9DvOFsD/vroPuFJZWTlrKXxqHj4uRGoODPf&#10;HOlvVk4maZ7yYTI9G9MB31pe31rcxl4B8V7SY+Bl3iZ8NIetRrAvNMnLlJVMwknKXXEZ8XC4it3Y&#10;0lsg1XKZYTRDXsRb9+RlCp5YTWJ53r0I9L2iIknxDg6jJObvhNVhk6eD5SaCbrLqjrz2fNP8ZTH2&#10;b0Ua8LfnjDq+aIvfAAAA//8DAFBLAwQUAAYACAAAACEAcjox+NwAAAAIAQAADwAAAGRycy9kb3du&#10;cmV2LnhtbEyPwU7DMBBE70j8g7VI3KidFIWSxqkQEuLUAwFRjm68TQLxOsROG/6e7QmOoxm9fVts&#10;ZteLI46h86QhWSgQSLW3HTUa3l6fblYgQjRkTe8JNfxggE15eVGY3PoTveCxio1gCIXcaGhjHHIp&#10;Q92iM2HhByTuDn50JnIcG2lHc2K462WqVCad6YgvtGbAxxbrr2pyTPn8rkKcnnfbD7eV/u7d7dIk&#10;1fr6an5Yg4g4x78xnPVZHUp22vuJbBA952WW8FTD8hbEuc/UPYi9hnSlQJaF/P9A+QsAAP//AwBQ&#10;SwECLQAUAAYACAAAACEAtoM4kv4AAADhAQAAEwAAAAAAAAAAAAAAAAAAAAAAW0NvbnRlbnRfVHlw&#10;ZXNdLnhtbFBLAQItABQABgAIAAAAIQA4/SH/1gAAAJQBAAALAAAAAAAAAAAAAAAAAC8BAABfcmVs&#10;cy8ucmVsc1BLAQItABQABgAIAAAAIQCa/1X+ZgIAABkFAAAOAAAAAAAAAAAAAAAAAC4CAABkcnMv&#10;ZTJvRG9jLnhtbFBLAQItABQABgAIAAAAIQByOjH43AAAAAgBAAAPAAAAAAAAAAAAAAAAAMAEAABk&#10;cnMvZG93bnJldi54bWxQSwUGAAAAAAQABADzAAAAyQUAAAAA&#10;" fillcolor="white [3201]" strokecolor="black [3200]"/>
                  </w:pict>
                </mc:Fallback>
              </mc:AlternateContent>
            </w:r>
            <w:r w:rsidRPr="003C46EB">
              <w:rPr>
                <w:noProof/>
                <w:sz w:val="22"/>
                <w:szCs w:val="22"/>
              </w:rPr>
              <mc:AlternateContent>
                <mc:Choice Requires="wps">
                  <w:drawing>
                    <wp:anchor distT="0" distB="0" distL="114300" distR="114300" simplePos="0" relativeHeight="251678720" behindDoc="0" locked="0" layoutInCell="1" allowOverlap="1" wp14:anchorId="63AC3B6B" wp14:editId="61706D95">
                      <wp:simplePos x="0" y="0"/>
                      <wp:positionH relativeFrom="column">
                        <wp:posOffset>291465</wp:posOffset>
                      </wp:positionH>
                      <wp:positionV relativeFrom="paragraph">
                        <wp:posOffset>29210</wp:posOffset>
                      </wp:positionV>
                      <wp:extent cx="157480" cy="156210"/>
                      <wp:effectExtent l="0" t="0" r="13970" b="15240"/>
                      <wp:wrapNone/>
                      <wp:docPr id="10" name="Rectangle 10"/>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6D455AB5" id="Rectangle 10" o:spid="_x0000_s1026" style="position:absolute;margin-left:22.95pt;margin-top:2.3pt;width:12.4pt;height:12.3pt;z-index:251678720;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lOnpBZg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enfET1O&#10;WPpHT8SacCujGN0RQa0PM8It/SP2p0Db1O1Oo01f6oPtMqn7gVS1i0zSZTk9m5xTbEmmcno67mIW&#10;R2ePIX5VYFnaVBwpe6ZSbO9CpIQEPUBSLuNYW/GL6XiaaitScV05eRf3RnWoJ6WpLypgnKNlRalr&#10;g2wrSAv1jzK7p3iETC66MWZwKj9yMvHg1GOTm8oqGxxHHzkesw3onBFcHBxt4wD/7qw7/KHrrtfU&#10;9ivUe/qNCJ2+g5e3DZF5J0J8FEiCJv5pSOMDLdoA8Qf9jrM14K+P7hOedEZWzloakIqHnxuBijPz&#10;zZECL8rJJE1UPkymZ2M64FvL61uL29hrIN5Leg68zNuEj+aw1Qj2hWZ5kbKSSThJuSsuIx4O17Eb&#10;XHoNpFosMoymyIt455ZepuCJ1SSW592LQN8rKpIU7+EwTGL2TlgdNnk6WGwi6Car7shrzzdNYBZj&#10;/1qkEX97zqjjmzb/DQAA//8DAFBLAwQUAAYACAAAACEAxGejt9wAAAAGAQAADwAAAGRycy9kb3du&#10;cmV2LnhtbEyOwU7DMBBE70j8g7WVuFGnFjQ0xKkQEuLUQ1NEObrxkoTG6xA7bfh7tic4rUYzevvy&#10;9eQ6ccIhtJ40LOYJCKTK25ZqDW+7l9sHECEasqbzhBp+MMC6uL7KTWb9mbZ4KmMtGEIhMxqaGPtM&#10;ylA16EyY+x6Ju08/OBM5DrW0gzkz3HVSJclSOtMSf2hMj88NVsdydEz5+i5DHF/3mw+3kT59d3u1&#10;UFrfzKanRxARp/g3hos+q0PBTgc/kg2i03B3v+Il3yUIrtMkBXHQoFYKZJHL//rFLwAAAP//AwBQ&#10;SwECLQAUAAYACAAAACEAtoM4kv4AAADhAQAAEwAAAAAAAAAAAAAAAAAAAAAAW0NvbnRlbnRfVHlw&#10;ZXNdLnhtbFBLAQItABQABgAIAAAAIQA4/SH/1gAAAJQBAAALAAAAAAAAAAAAAAAAAC8BAABfcmVs&#10;cy8ucmVsc1BLAQItABQABgAIAAAAIQBlOnpBZgIAABsFAAAOAAAAAAAAAAAAAAAAAC4CAABkcnMv&#10;ZTJvRG9jLnhtbFBLAQItABQABgAIAAAAIQDEZ6O33AAAAAYBAAAPAAAAAAAAAAAAAAAAAMAEAABk&#10;cnMvZG93bnJldi54bWxQSwUGAAAAAAQABADzAAAAyQUAAAAA&#10;" fillcolor="white [3201]" strokecolor="black [3200]"/>
                  </w:pict>
                </mc:Fallback>
              </mc:AlternateContent>
            </w:r>
            <w:r w:rsidRPr="003C46EB">
              <w:rPr>
                <w:sz w:val="22"/>
                <w:szCs w:val="22"/>
              </w:rPr>
              <w:t>Yes           No</w:t>
            </w:r>
          </w:p>
        </w:tc>
      </w:tr>
      <w:tr w:rsidR="00BC3237" w:rsidRPr="00135B81" w:rsidTr="00B71EE9">
        <w:trPr>
          <w:trHeight w:val="525"/>
          <w:jc w:val="center"/>
        </w:trPr>
        <w:tc>
          <w:tcPr>
            <w:tcW w:w="6408" w:type="dxa"/>
            <w:vAlign w:val="center"/>
          </w:tcPr>
          <w:p w:rsidR="00BC3237" w:rsidRPr="00135B81" w:rsidRDefault="00BC3237" w:rsidP="00CF5DDD">
            <w:pPr>
              <w:rPr>
                <w:color w:val="000000"/>
                <w:sz w:val="22"/>
                <w:szCs w:val="22"/>
              </w:rPr>
            </w:pPr>
            <w:r w:rsidRPr="00135B81">
              <w:rPr>
                <w:color w:val="000000"/>
                <w:sz w:val="22"/>
                <w:szCs w:val="22"/>
              </w:rPr>
              <w:t>Did the survey values given above include the value of all processing equipment on this vessel at the time of the survey?</w:t>
            </w:r>
          </w:p>
        </w:tc>
        <w:tc>
          <w:tcPr>
            <w:tcW w:w="2394" w:type="dxa"/>
            <w:vAlign w:val="center"/>
          </w:tcPr>
          <w:p w:rsidR="00BC3237" w:rsidRPr="003C46EB" w:rsidRDefault="00BC3237" w:rsidP="001F748C">
            <w:pPr>
              <w:tabs>
                <w:tab w:val="left" w:pos="360"/>
                <w:tab w:val="left" w:pos="720"/>
              </w:tabs>
              <w:rPr>
                <w:color w:val="000000"/>
                <w:sz w:val="22"/>
                <w:szCs w:val="22"/>
              </w:rPr>
            </w:pPr>
            <w:r w:rsidRPr="003C46EB">
              <w:rPr>
                <w:noProof/>
                <w:sz w:val="22"/>
                <w:szCs w:val="22"/>
              </w:rPr>
              <mc:AlternateContent>
                <mc:Choice Requires="wps">
                  <w:drawing>
                    <wp:anchor distT="0" distB="0" distL="114300" distR="114300" simplePos="0" relativeHeight="251680768" behindDoc="0" locked="0" layoutInCell="1" allowOverlap="1" wp14:anchorId="3128D4AE" wp14:editId="0673F21A">
                      <wp:simplePos x="0" y="0"/>
                      <wp:positionH relativeFrom="column">
                        <wp:posOffset>864235</wp:posOffset>
                      </wp:positionH>
                      <wp:positionV relativeFrom="paragraph">
                        <wp:posOffset>21590</wp:posOffset>
                      </wp:positionV>
                      <wp:extent cx="157480" cy="156210"/>
                      <wp:effectExtent l="0" t="0" r="13970" b="15240"/>
                      <wp:wrapNone/>
                      <wp:docPr id="11" name="Rectangle 11"/>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26C8A250" id="Rectangle 11" o:spid="_x0000_s1026" style="position:absolute;margin-left:68.05pt;margin-top:1.7pt;width:12.4pt;height:12.3pt;z-index:251680768;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Dhv/qBZw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enflZw5&#10;YekfPRFrwq2MYnRHBLU+zAi39I/YnwJtU7c7jTZ9qQ+2y6TuB1LVLjJJl+X0bHJO1EsyldPTcZlJ&#10;L47OHkP8qsCytKk4UvZMpdjehUgJCXqApFzGsbbiF9PxNNVWpOK6cvIu7o3qUE9KU19UwDhHy4pS&#10;1wbZVpAW6h+5NYptHCGTi26MGZzKj5xMPDj12OSmssoGx9FHjsdsAzpnBBcHR9s4wL876w5/6Lrr&#10;NbX9CvWefiNCp+/g5W1DZN6JEB8FkqCJfxrS+ECLNkD8Qb/jbA3466P7hCedkZWzlgak4uHnRqDi&#10;zHxzpMCLcjJJE5UPk+nZmA741vL61uI29hqIdxIZVZe3CR/NYasR7AvN8iJlJZNwknJXXEY8HK5j&#10;N7j0Gki1WGQYTZEX8c4tvUzBE6tJLM+7F4G+V1QkKd7DYZjE7J2wOmzydLDYRNBNVt2R155vmsAs&#10;xv61SCP+9pxRxzdt/hsAAP//AwBQSwMEFAAGAAgAAAAhAHI6MfjcAAAACAEAAA8AAABkcnMvZG93&#10;bnJldi54bWxMj8FOwzAQRO9I/IO1SNyonRSFksapEBLi1AMBUY5uvE0C8TrEThv+nu0JjqMZvX1b&#10;bGbXiyOOofOkIVkoEEi1tx01Gt5en25WIEI0ZE3vCTX8YIBNeXlRmNz6E73gsYqNYAiF3GhoYxxy&#10;KUPdojNh4Qck7g5+dCZyHBtpR3NiuOtlqlQmnemIL7RmwMcW669qckz5/K5CnJ532w+3lf7u3e3S&#10;JNX6+mp+WIOIOMe/MZz1WR1Kdtr7iWwQPedllvBUw/IWxLnP1D2IvYZ0pUCWhfz/QPkLAAD//wMA&#10;UEsBAi0AFAAGAAgAAAAhALaDOJL+AAAA4QEAABMAAAAAAAAAAAAAAAAAAAAAAFtDb250ZW50X1R5&#10;cGVzXS54bWxQSwECLQAUAAYACAAAACEAOP0h/9YAAACUAQAACwAAAAAAAAAAAAAAAAAvAQAAX3Jl&#10;bHMvLnJlbHNQSwECLQAUAAYACAAAACEA4b/6gWcCAAAbBQAADgAAAAAAAAAAAAAAAAAuAgAAZHJz&#10;L2Uyb0RvYy54bWxQSwECLQAUAAYACAAAACEAcjox+NwAAAAIAQAADwAAAAAAAAAAAAAAAADBBAAA&#10;ZHJzL2Rvd25yZXYueG1sUEsFBgAAAAAEAAQA8wAAAMoFAAAAAA==&#10;" fillcolor="white [3201]" strokecolor="black [3200]"/>
                  </w:pict>
                </mc:Fallback>
              </mc:AlternateContent>
            </w:r>
            <w:r w:rsidRPr="003C46EB">
              <w:rPr>
                <w:noProof/>
                <w:sz w:val="22"/>
                <w:szCs w:val="22"/>
              </w:rPr>
              <mc:AlternateContent>
                <mc:Choice Requires="wps">
                  <w:drawing>
                    <wp:anchor distT="0" distB="0" distL="114300" distR="114300" simplePos="0" relativeHeight="251681792" behindDoc="0" locked="0" layoutInCell="1" allowOverlap="1" wp14:anchorId="291B8F96" wp14:editId="2160338D">
                      <wp:simplePos x="0" y="0"/>
                      <wp:positionH relativeFrom="column">
                        <wp:posOffset>291465</wp:posOffset>
                      </wp:positionH>
                      <wp:positionV relativeFrom="paragraph">
                        <wp:posOffset>29210</wp:posOffset>
                      </wp:positionV>
                      <wp:extent cx="157480" cy="156210"/>
                      <wp:effectExtent l="0" t="0" r="13970" b="15240"/>
                      <wp:wrapNone/>
                      <wp:docPr id="12" name="Rectangle 12"/>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670743BA" id="Rectangle 12" o:spid="_x0000_s1026" style="position:absolute;margin-left:22.95pt;margin-top:2.3pt;width:12.4pt;height:12.3pt;z-index:251681792;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AsNwobaAIAABsFAAAOAAAAZHJzL2Uyb0RvYy54bWysVMtu2zAQvBfoPxC8N7IEOw8jcmAkSFEg&#10;SII4Rc40RdpCKS67pC27X98lJctBavRQ9EKR3NnXaJbXN7vGsK1CX4MteX424kxZCVVtVyX//nr/&#10;5ZIzH4SthAGrSr5Xnt/MPn+6bt1UFbAGUylkFMT6aetKvg7BTbPMy7VqhD8DpywZNWAjAh1xlVUo&#10;WoremKwYjc6zFrByCFJ5T7d3nZHPUnytlQxPWnsVmCk51RbSimldxjWbXYvpCoVb17IvQ/xDFY2o&#10;LSUdQt2JINgG6z9CNbVE8KDDmYQmA61rqVIP1E0++tDNYi2cSr0QOd4NNPn/F1Y+bp+R1RX9u4Iz&#10;Kxr6Ry/EmrAroxjdEUGt81PCLdwz9idP29jtTmMTv9QH2yVS9wOpaheYpMt8cjG+JOolmfLJeZEn&#10;0rOjs0MfvipoWNyUHCl7olJsH3yghAQ9QGIuY1lb8qtJMYm1ZbG4rpy0C3ujOtSL0tQXFVCkaElR&#10;6tYg2wrSQvUjT+4xHiGji66NGZzyU04mHJx6bHRTSWWD4+iU4zHbgE4ZwYbBsakt4N+ddYc/dN31&#10;GtteQrWn34jQ6ds7eV8TmQ/Ch2eBJGjin4Y0PNGiDRB/0O84WwP+OnUf8aQzsnLW0oCU3P/cCFSc&#10;mW+WFHiVj8dxotJhPLko6IDvLcv3FrtpboF4z+k5cDJtIz6Yw1YjNG80y/OYlUzCSspdchnwcLgN&#10;3eDSayDVfJ5gNEVOhAe7cDIGj6xGsbzu3gS6XlGBpPgIh2ES0w/C6rDR08J8E0DXSXVHXnu+aQKT&#10;GPvXIo74+3NCHd+02W8AAAD//wMAUEsDBBQABgAIAAAAIQDEZ6O33AAAAAYBAAAPAAAAZHJzL2Rv&#10;d25yZXYueG1sTI7BTsMwEETvSPyDtZW4UacWNDTEqRAS4tRDU0Q5uvGShMbrEDtt+Hu2JzitRjN6&#10;+/L15DpxwiG0njQs5gkIpMrblmoNb7uX2wcQIRqypvOEGn4wwLq4vspNZv2ZtngqYy0YQiEzGpoY&#10;+0zKUDXoTJj7Hom7Tz84EzkOtbSDOTPcdVIlyVI60xJ/aEyPzw1Wx3J0TPn6LkMcX/ebD7eRPn13&#10;e7VQWt/MpqdHEBGn+DeGiz6rQ8FOBz+SDaLTcHe/4iXfJQiu0yQFcdCgVgpkkcv/+sUvAAAA//8D&#10;AFBLAQItABQABgAIAAAAIQC2gziS/gAAAOEBAAATAAAAAAAAAAAAAAAAAAAAAABbQ29udGVudF9U&#10;eXBlc10ueG1sUEsBAi0AFAAGAAgAAAAhADj9If/WAAAAlAEAAAsAAAAAAAAAAAAAAAAALwEAAF9y&#10;ZWxzLy5yZWxzUEsBAi0AFAAGAAgAAAAhACw3ChtoAgAAGwUAAA4AAAAAAAAAAAAAAAAALgIAAGRy&#10;cy9lMm9Eb2MueG1sUEsBAi0AFAAGAAgAAAAhAMRno7fcAAAABgEAAA8AAAAAAAAAAAAAAAAAwgQA&#10;AGRycy9kb3ducmV2LnhtbFBLBQYAAAAABAAEAPMAAADLBQAAAAA=&#10;" fillcolor="white [3201]" strokecolor="black [3200]"/>
                  </w:pict>
                </mc:Fallback>
              </mc:AlternateContent>
            </w:r>
            <w:r w:rsidRPr="003C46EB">
              <w:rPr>
                <w:sz w:val="22"/>
                <w:szCs w:val="22"/>
              </w:rPr>
              <w:t>Yes           No</w:t>
            </w:r>
          </w:p>
        </w:tc>
      </w:tr>
      <w:tr w:rsidR="00BC3237" w:rsidRPr="00135B81" w:rsidTr="00B71EE9">
        <w:trPr>
          <w:trHeight w:val="538"/>
          <w:jc w:val="center"/>
        </w:trPr>
        <w:tc>
          <w:tcPr>
            <w:tcW w:w="6408" w:type="dxa"/>
            <w:vAlign w:val="center"/>
          </w:tcPr>
          <w:p w:rsidR="00BC3237" w:rsidRPr="00135B81" w:rsidRDefault="00BC3237" w:rsidP="00B71EE9">
            <w:pPr>
              <w:rPr>
                <w:color w:val="000000"/>
                <w:sz w:val="22"/>
                <w:szCs w:val="22"/>
              </w:rPr>
            </w:pPr>
            <w:r w:rsidRPr="00135B81">
              <w:rPr>
                <w:color w:val="000000"/>
                <w:sz w:val="22"/>
                <w:szCs w:val="22"/>
              </w:rPr>
              <w:t>Did the survey values given above include the value of all fishing gear on this vessel at the time of the survey?</w:t>
            </w:r>
          </w:p>
        </w:tc>
        <w:tc>
          <w:tcPr>
            <w:tcW w:w="2394" w:type="dxa"/>
            <w:vAlign w:val="center"/>
          </w:tcPr>
          <w:p w:rsidR="00BC3237" w:rsidRPr="003C46EB" w:rsidRDefault="00BC3237" w:rsidP="001F748C">
            <w:pPr>
              <w:tabs>
                <w:tab w:val="left" w:pos="360"/>
                <w:tab w:val="left" w:pos="720"/>
              </w:tabs>
              <w:rPr>
                <w:color w:val="000000"/>
                <w:sz w:val="22"/>
                <w:szCs w:val="22"/>
              </w:rPr>
            </w:pPr>
            <w:r w:rsidRPr="003C46EB">
              <w:rPr>
                <w:noProof/>
                <w:sz w:val="22"/>
                <w:szCs w:val="22"/>
              </w:rPr>
              <mc:AlternateContent>
                <mc:Choice Requires="wps">
                  <w:drawing>
                    <wp:anchor distT="0" distB="0" distL="114300" distR="114300" simplePos="0" relativeHeight="251683840" behindDoc="0" locked="0" layoutInCell="1" allowOverlap="1" wp14:anchorId="02A67BB2" wp14:editId="47E41C7A">
                      <wp:simplePos x="0" y="0"/>
                      <wp:positionH relativeFrom="column">
                        <wp:posOffset>864235</wp:posOffset>
                      </wp:positionH>
                      <wp:positionV relativeFrom="paragraph">
                        <wp:posOffset>21590</wp:posOffset>
                      </wp:positionV>
                      <wp:extent cx="157480" cy="156210"/>
                      <wp:effectExtent l="0" t="0" r="13970" b="15240"/>
                      <wp:wrapNone/>
                      <wp:docPr id="13" name="Rectangle 13"/>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160DB0ED" id="Rectangle 13" o:spid="_x0000_s1026" style="position:absolute;margin-left:68.05pt;margin-top:1.7pt;width:12.4pt;height:12.3pt;z-index:251683840;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osorbaAIAABsFAAAOAAAAZHJzL2Uyb0RvYy54bWysVMlu2zAQvRfoPxC8N7JcO4sROTASpCgQ&#10;JEEW5MxQpC2U5LBD2rL79R1SshykQQ9FLxTJebM9veH5xdYatlEYGnAVL49GnCknoW7csuLPT9df&#10;TjkLUbhaGHCq4jsV+MX886fz1s/UGFZgaoWMgrgwa33FVzH6WVEEuVJWhCPwypFRA1oR6YjLokbR&#10;UnRrivFodFy0gLVHkCoEur3qjHye42utZLzTOqjITMWptphXzOtrWov5uZgtUfhVI/syxD9UYUXj&#10;KOkQ6kpEwdbY/BHKNhIhgI5HEmwBWjdS5R6om3L0rpvHlfAq90LkBD/QFP5fWHm7uUfW1PTvvnLm&#10;hKV/9ECsCbc0itEdEdT6MCPco7/H/hRom7rdarTpS32wbSZ1N5CqtpFJuiynJ5NTol6SqZwej8tM&#10;enFw9hjiNwWWpU3FkbJnKsXmJkRKSNA9JOUyjrUVP5uOp6m2IhXXlZN3cWdUh3pQmvqiAsY5WlaU&#10;ujTINoK0UP8os3uKR8jkohtjBqfyIycT9049NrmprLLBcfSR4yHbgM4ZwcXB0TYO8O/OusPvu+56&#10;TW2/Qr2j34jQ6Tt4ed0QmTcixHuBJGjin4Y03tGiDRB/0O84WwH++ug+4UlnZOWspQGpePi5Fqg4&#10;M98dKfCsnEzSROXDZHoypgO+tby+tbi1vQTivaTnwMu8Tfho9luNYF9olhcpK5mEk5S74jLi/nAZ&#10;u8Gl10CqxSLDaIq8iDfu0csUPLGaxPK0fRHoe0VFkuIt7IdJzN4Jq8MmTweLdQTdZNUdeO35pgnM&#10;YuxfizTib88ZdXjT5r8BAAD//wMAUEsDBBQABgAIAAAAIQByOjH43AAAAAgBAAAPAAAAZHJzL2Rv&#10;d25yZXYueG1sTI/BTsMwEETvSPyDtUjcqJ0UhZLGqRAS4tQDAVGObrxNAvE6xE4b/p7tCY6jGb19&#10;W2xm14sjjqHzpCFZKBBItbcdNRreXp9uViBCNGRN7wk1/GCATXl5UZjc+hO94LGKjWAIhdxoaGMc&#10;cilD3aIzYeEHJO4OfnQmchwbaUdzYrjrZapUJp3piC+0ZsDHFuuvanJM+fyuQpyed9sPt5X+7t3t&#10;0iTV+vpqfliDiDjHvzGc9VkdSnba+4lsED3nZZbwVMPyFsS5z9Q9iL2GdKVAloX8/0D5CwAA//8D&#10;AFBLAQItABQABgAIAAAAIQC2gziS/gAAAOEBAAATAAAAAAAAAAAAAAAAAAAAAABbQ29udGVudF9U&#10;eXBlc10ueG1sUEsBAi0AFAAGAAgAAAAhADj9If/WAAAAlAEAAAsAAAAAAAAAAAAAAAAALwEAAF9y&#10;ZWxzLy5yZWxzUEsBAi0AFAAGAAgAAAAhAKiyittoAgAAGwUAAA4AAAAAAAAAAAAAAAAALgIAAGRy&#10;cy9lMm9Eb2MueG1sUEsBAi0AFAAGAAgAAAAhAHI6MfjcAAAACAEAAA8AAAAAAAAAAAAAAAAAwgQA&#10;AGRycy9kb3ducmV2LnhtbFBLBQYAAAAABAAEAPMAAADLBQAAAAA=&#10;" fillcolor="white [3201]" strokecolor="black [3200]"/>
                  </w:pict>
                </mc:Fallback>
              </mc:AlternateContent>
            </w:r>
            <w:r w:rsidRPr="003C46EB">
              <w:rPr>
                <w:noProof/>
                <w:sz w:val="22"/>
                <w:szCs w:val="22"/>
              </w:rPr>
              <mc:AlternateContent>
                <mc:Choice Requires="wps">
                  <w:drawing>
                    <wp:anchor distT="0" distB="0" distL="114300" distR="114300" simplePos="0" relativeHeight="251684864" behindDoc="0" locked="0" layoutInCell="1" allowOverlap="1" wp14:anchorId="152552BC" wp14:editId="53E3BBAE">
                      <wp:simplePos x="0" y="0"/>
                      <wp:positionH relativeFrom="column">
                        <wp:posOffset>291465</wp:posOffset>
                      </wp:positionH>
                      <wp:positionV relativeFrom="paragraph">
                        <wp:posOffset>29210</wp:posOffset>
                      </wp:positionV>
                      <wp:extent cx="157480" cy="156210"/>
                      <wp:effectExtent l="0" t="0" r="13970" b="15240"/>
                      <wp:wrapNone/>
                      <wp:docPr id="14" name="Rectangle 14"/>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6534C1BB" id="Rectangle 14" o:spid="_x0000_s1026" style="position:absolute;margin-left:22.95pt;margin-top:2.3pt;width:12.4pt;height:12.3pt;z-index:251684864;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D3IJr1aA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enfTThz&#10;wtI/eiLWhFsZxeiOCGp9mBFu6R+xPwXapm53Gm36Uh9sl0ndD6SqXWSSLsvp2eScqJdkKqen4zKT&#10;XhydPYb4VYFlaVNxpOyZSrG9C5ESEvQASbmMY23FL6bjaaqtSMV15eRd3BvVoZ6Upr6ogHGOlhWl&#10;rg2yrSAt1D/K7J7iETK56MaYwan8yMnEg1OPTW4qq2xwHH3keMw2oHNGcHFwtI0D/Luz7vCHrrte&#10;U9uvUO/pNyJ0+g5e3jZE5p0I8VEgCZr4pyGND7RoA8Qf9DvO1oC/PrpPeNIZWTlraUAqHn5uBCrO&#10;zDdHCrwoJ5M0UfkwmZ6N6YBvLa9vLW5jr4F4L+k58DJvEz6aw1Yj2Bea5UXKSibhJOWuuIx4OFzH&#10;bnDpNZBqscgwmiIv4p1bepmCJ1aTWJ53LwJ9r6hIUryHwzCJ2Tthddjk6WCxiaCbrLojrz3fNIFZ&#10;jP1rkUb87Tmjjm/a/DcAAAD//wMAUEsDBBQABgAIAAAAIQDEZ6O33AAAAAYBAAAPAAAAZHJzL2Rv&#10;d25yZXYueG1sTI7BTsMwEETvSPyDtZW4UacWNDTEqRAS4tRDU0Q5uvGShMbrEDtt+Hu2JzitRjN6&#10;+/L15DpxwiG0njQs5gkIpMrblmoNb7uX2wcQIRqypvOEGn4wwLq4vspNZv2ZtngqYy0YQiEzGpoY&#10;+0zKUDXoTJj7Hom7Tz84EzkOtbSDOTPcdVIlyVI60xJ/aEyPzw1Wx3J0TPn6LkMcX/ebD7eRPn13&#10;e7VQWt/MpqdHEBGn+DeGiz6rQ8FOBz+SDaLTcHe/4iXfJQiu0yQFcdCgVgpkkcv/+sUvAAAA//8D&#10;AFBLAQItABQABgAIAAAAIQC2gziS/gAAAOEBAAATAAAAAAAAAAAAAAAAAAAAAABbQ29udGVudF9U&#10;eXBlc10ueG1sUEsBAi0AFAAGAAgAAAAhADj9If/WAAAAlAEAAAsAAAAAAAAAAAAAAAAALwEAAF9y&#10;ZWxzLy5yZWxzUEsBAi0AFAAGAAgAAAAhAPcgmvVoAgAAGwUAAA4AAAAAAAAAAAAAAAAALgIAAGRy&#10;cy9lMm9Eb2MueG1sUEsBAi0AFAAGAAgAAAAhAMRno7fcAAAABgEAAA8AAAAAAAAAAAAAAAAAwgQA&#10;AGRycy9kb3ducmV2LnhtbFBLBQYAAAAABAAEAPMAAADLBQAAAAA=&#10;" fillcolor="white [3201]" strokecolor="black [3200]"/>
                  </w:pict>
                </mc:Fallback>
              </mc:AlternateContent>
            </w:r>
            <w:r w:rsidRPr="003C46EB">
              <w:rPr>
                <w:sz w:val="22"/>
                <w:szCs w:val="22"/>
              </w:rPr>
              <w:t>Yes           No</w:t>
            </w:r>
          </w:p>
        </w:tc>
      </w:tr>
    </w:tbl>
    <w:p w:rsidR="00AE3E06" w:rsidRPr="00135B81" w:rsidRDefault="00AE3E06" w:rsidP="00AE3E06">
      <w:pPr>
        <w:pStyle w:val="BodyText3"/>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rPr>
          <w:sz w:val="22"/>
          <w:szCs w:val="22"/>
        </w:rPr>
      </w:pPr>
    </w:p>
    <w:p w:rsidR="00AE3E06" w:rsidRPr="00135B81" w:rsidRDefault="00AE3E06" w:rsidP="00AE3E06">
      <w:pPr>
        <w:pStyle w:val="BodyText3"/>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rPr>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For the remainder of the survey, report values from your </w:t>
      </w:r>
      <w:r w:rsidR="0006553A">
        <w:rPr>
          <w:sz w:val="22"/>
          <w:szCs w:val="22"/>
        </w:rPr>
        <w:t>2017</w:t>
      </w:r>
      <w:r w:rsidRPr="00135B81">
        <w:rPr>
          <w:sz w:val="22"/>
          <w:szCs w:val="22"/>
        </w:rPr>
        <w:t xml:space="preserve"> fiscal year. When did this vessel’s </w:t>
      </w:r>
      <w:r w:rsidR="0006553A">
        <w:rPr>
          <w:sz w:val="22"/>
          <w:szCs w:val="22"/>
        </w:rPr>
        <w:t>2017</w:t>
      </w:r>
      <w:r w:rsidRPr="00135B81">
        <w:rPr>
          <w:sz w:val="22"/>
          <w:szCs w:val="22"/>
        </w:rPr>
        <w:t xml:space="preserve"> fiscal year begin? </w:t>
      </w:r>
    </w:p>
    <w:p w:rsidR="00AE3E06" w:rsidRPr="00135B81" w:rsidRDefault="00AE3E06" w:rsidP="00AE3E06">
      <w:pPr>
        <w:pStyle w:val="BodyText3"/>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2572"/>
      </w:tblGrid>
      <w:tr w:rsidR="00AE3E06" w:rsidRPr="00135B81" w:rsidTr="00B71EE9">
        <w:trPr>
          <w:trHeight w:val="917"/>
          <w:jc w:val="center"/>
        </w:trPr>
        <w:tc>
          <w:tcPr>
            <w:tcW w:w="2572" w:type="dxa"/>
            <w:vAlign w:val="bottom"/>
          </w:tcPr>
          <w:p w:rsidR="00AE3E06" w:rsidRPr="00135B81" w:rsidRDefault="00AE3E06" w:rsidP="00B71EE9">
            <w:pPr>
              <w:tabs>
                <w:tab w:val="left" w:pos="360"/>
                <w:tab w:val="left" w:pos="720"/>
              </w:tabs>
              <w:rPr>
                <w:sz w:val="22"/>
                <w:szCs w:val="22"/>
              </w:rPr>
            </w:pPr>
            <w:r w:rsidRPr="00135B81">
              <w:rPr>
                <w:sz w:val="22"/>
                <w:szCs w:val="22"/>
              </w:rPr>
              <w:t>_____</w:t>
            </w:r>
            <w:r w:rsidRPr="00135B81">
              <w:rPr>
                <w:sz w:val="28"/>
                <w:szCs w:val="22"/>
              </w:rPr>
              <w:t>/</w:t>
            </w:r>
            <w:r w:rsidRPr="00135B81">
              <w:rPr>
                <w:sz w:val="22"/>
                <w:szCs w:val="22"/>
              </w:rPr>
              <w:t>_____</w:t>
            </w:r>
            <w:r w:rsidRPr="00135B81">
              <w:rPr>
                <w:sz w:val="28"/>
                <w:szCs w:val="22"/>
              </w:rPr>
              <w:t>/</w:t>
            </w:r>
            <w:r w:rsidRPr="00135B81">
              <w:rPr>
                <w:sz w:val="22"/>
                <w:szCs w:val="22"/>
              </w:rPr>
              <w:t>__________</w:t>
            </w:r>
          </w:p>
          <w:p w:rsidR="00AE3E06" w:rsidRPr="00135B81" w:rsidRDefault="00AE3E06" w:rsidP="00B71EE9">
            <w:pPr>
              <w:pStyle w:val="BodyText3"/>
              <w:tabs>
                <w:tab w:val="left" w:pos="360"/>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rPr>
                <w:sz w:val="22"/>
                <w:szCs w:val="22"/>
              </w:rPr>
            </w:pPr>
            <w:r w:rsidRPr="00135B81">
              <w:rPr>
                <w:sz w:val="22"/>
                <w:szCs w:val="22"/>
              </w:rPr>
              <w:t xml:space="preserve">  mm      dd           yyyy</w:t>
            </w:r>
          </w:p>
        </w:tc>
      </w:tr>
    </w:tbl>
    <w:p w:rsidR="00AE3E06" w:rsidRPr="00135B81" w:rsidRDefault="00AE3E06" w:rsidP="00AE3E06">
      <w:pPr>
        <w:pStyle w:val="BodyText3"/>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sz w:val="22"/>
          <w:szCs w:val="22"/>
        </w:rPr>
      </w:pPr>
    </w:p>
    <w:p w:rsidR="00AE3E06" w:rsidRPr="00135B81" w:rsidRDefault="00AE3E06" w:rsidP="00AE3E06">
      <w:pPr>
        <w:widowControl w:val="0"/>
        <w:tabs>
          <w:tab w:val="left" w:pos="982"/>
        </w:tabs>
        <w:ind w:right="288"/>
        <w:rPr>
          <w:sz w:val="22"/>
          <w:szCs w:val="22"/>
        </w:rPr>
      </w:pPr>
    </w:p>
    <w:p w:rsidR="00AE3E06" w:rsidRPr="00135B81" w:rsidRDefault="00AE3E06" w:rsidP="00AE3E06">
      <w:pPr>
        <w:widowControl w:val="0"/>
        <w:tabs>
          <w:tab w:val="left" w:pos="982"/>
        </w:tabs>
        <w:ind w:right="288"/>
        <w:rPr>
          <w:sz w:val="22"/>
          <w:szCs w:val="22"/>
        </w:rPr>
      </w:pPr>
    </w:p>
    <w:tbl>
      <w:tblPr>
        <w:tblW w:w="0" w:type="auto"/>
        <w:shd w:val="clear" w:color="auto" w:fill="F2F2F2"/>
        <w:tblLook w:val="04A0" w:firstRow="1" w:lastRow="0" w:firstColumn="1" w:lastColumn="0" w:noHBand="0" w:noVBand="1"/>
      </w:tblPr>
      <w:tblGrid>
        <w:gridCol w:w="11016"/>
      </w:tblGrid>
      <w:tr w:rsidR="00AE3E06" w:rsidRPr="00135B81" w:rsidTr="00B71EE9">
        <w:trPr>
          <w:trHeight w:val="459"/>
        </w:trPr>
        <w:tc>
          <w:tcPr>
            <w:tcW w:w="11016" w:type="dxa"/>
            <w:shd w:val="clear" w:color="auto" w:fill="F2F2F2"/>
            <w:vAlign w:val="center"/>
          </w:tcPr>
          <w:p w:rsidR="00AE3E06" w:rsidRPr="00135B81" w:rsidRDefault="00AE3E06" w:rsidP="00B71EE9">
            <w:pPr>
              <w:jc w:val="center"/>
              <w:rPr>
                <w:i/>
                <w:color w:val="000000"/>
                <w:sz w:val="22"/>
                <w:szCs w:val="22"/>
              </w:rPr>
            </w:pPr>
            <w:r w:rsidRPr="00135B81">
              <w:rPr>
                <w:i/>
                <w:color w:val="000000"/>
                <w:sz w:val="22"/>
                <w:szCs w:val="22"/>
              </w:rPr>
              <w:t xml:space="preserve">Please report values from your </w:t>
            </w:r>
            <w:r w:rsidR="0006553A">
              <w:rPr>
                <w:i/>
                <w:color w:val="000000"/>
                <w:sz w:val="22"/>
                <w:szCs w:val="22"/>
              </w:rPr>
              <w:t>2017</w:t>
            </w:r>
            <w:r w:rsidRPr="00135B81">
              <w:rPr>
                <w:i/>
                <w:color w:val="000000"/>
                <w:sz w:val="22"/>
                <w:szCs w:val="22"/>
              </w:rPr>
              <w:t xml:space="preserve"> fiscal year for the remainder of this survey.</w:t>
            </w:r>
          </w:p>
        </w:tc>
      </w:tr>
    </w:tbl>
    <w:p w:rsidR="00AE3E06" w:rsidRPr="00135B81" w:rsidRDefault="00AE3E06" w:rsidP="00AE3E06">
      <w:pPr>
        <w:widowControl w:val="0"/>
        <w:tabs>
          <w:tab w:val="left" w:pos="982"/>
        </w:tabs>
        <w:ind w:right="288"/>
        <w:rPr>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Was this vessel hauled out in </w:t>
      </w:r>
      <w:r w:rsidR="0006553A">
        <w:rPr>
          <w:sz w:val="22"/>
          <w:szCs w:val="22"/>
        </w:rPr>
        <w:t>2017</w:t>
      </w:r>
      <w:r w:rsidRPr="00135B81">
        <w:rPr>
          <w:sz w:val="22"/>
          <w:szCs w:val="22"/>
        </w:rPr>
        <w:t xml:space="preserve">?      </w:t>
      </w:r>
    </w:p>
    <w:p w:rsidR="00AE3E06" w:rsidRPr="00135B81" w:rsidRDefault="00AE3E06" w:rsidP="00AE3E06">
      <w:pPr>
        <w:widowControl w:val="0"/>
        <w:tabs>
          <w:tab w:val="left" w:pos="982"/>
        </w:tabs>
        <w:ind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2007"/>
      </w:tblGrid>
      <w:tr w:rsidR="00BC3237" w:rsidRPr="00135B81" w:rsidTr="00B71EE9">
        <w:trPr>
          <w:trHeight w:val="494"/>
          <w:jc w:val="center"/>
        </w:trPr>
        <w:tc>
          <w:tcPr>
            <w:tcW w:w="2007" w:type="dxa"/>
            <w:vAlign w:val="center"/>
          </w:tcPr>
          <w:p w:rsidR="00BC3237" w:rsidRPr="003C46EB" w:rsidRDefault="00BC3237" w:rsidP="001F748C">
            <w:pPr>
              <w:tabs>
                <w:tab w:val="left" w:pos="360"/>
                <w:tab w:val="left" w:pos="720"/>
              </w:tabs>
              <w:rPr>
                <w:color w:val="000000"/>
                <w:sz w:val="22"/>
                <w:szCs w:val="22"/>
              </w:rPr>
            </w:pPr>
            <w:r w:rsidRPr="003C46EB">
              <w:rPr>
                <w:noProof/>
                <w:sz w:val="22"/>
                <w:szCs w:val="22"/>
              </w:rPr>
              <mc:AlternateContent>
                <mc:Choice Requires="wps">
                  <w:drawing>
                    <wp:anchor distT="0" distB="0" distL="114300" distR="114300" simplePos="0" relativeHeight="251686912" behindDoc="0" locked="0" layoutInCell="1" allowOverlap="1" wp14:anchorId="62A3E3B1" wp14:editId="4462E334">
                      <wp:simplePos x="0" y="0"/>
                      <wp:positionH relativeFrom="column">
                        <wp:posOffset>864235</wp:posOffset>
                      </wp:positionH>
                      <wp:positionV relativeFrom="paragraph">
                        <wp:posOffset>21590</wp:posOffset>
                      </wp:positionV>
                      <wp:extent cx="157480" cy="156210"/>
                      <wp:effectExtent l="0" t="0" r="13970" b="15240"/>
                      <wp:wrapNone/>
                      <wp:docPr id="15" name="Rectangle 15"/>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1DA18BB6" id="Rectangle 15" o:spid="_x0000_s1026" style="position:absolute;margin-left:68.05pt;margin-top:1.7pt;width:12.4pt;height:12.3pt;z-index:251686912;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zpRo1ZwIAABsFAAAOAAAAZHJzL2Uyb0RvYy54bWysVEtv2zAMvg/YfxB0Xx0HSR9BnSJo0WFA&#10;0RZth55VWUqMSaJGKXGyXz9KdpygK3YYdpFJ8f35oy6vttawjcLQgKt4eTLiTDkJdeOWFf/+cvvl&#10;nLMQhauFAacqvlOBX80/f7ps/UyNYQWmVsgoiQuz1ld8FaOfFUWQK2VFOAGvHBk1oBWRVFwWNYqW&#10;sltTjEej06IFrD2CVCHQ7U1n5POcX2sl44PWQUVmKk69xXxiPt/SWcwvxWyJwq8a2bch/qELKxpH&#10;RYdUNyIKtsbmj1S2kQgBdDyRYAvQupEqz0DTlKN30zyvhFd5FgIn+AGm8P/SyvvNI7Kmpn835cwJ&#10;S//oiVATbmkUozsCqPVhRn7P/hF7LZCYpt1qtOlLc7BtBnU3gKq2kUm6LKdnk3OCXpKpnJ6Oywx6&#10;cQj2GOJXBZYloeJI1TOUYnMXIhUk171LqmUcayt+MR3n3orUXNdOluLOqM7rSWmaixoY52yZUera&#10;INsI4kL9o0yjUW7jyDOF6MaYIaj8KMjEfVDvm8JUZtkQOPoo8FBt8M4VwcUh0DYO8O/BuvOnto9m&#10;TeIb1Dv6jQgdv4OXtw2BeSdCfBRIhCb8aUnjAx3aAOEHvcTZCvDXR/fJn3hGVs5aWpCKh59rgYoz&#10;880RAy/KySRtVFYm07MxKXhseTu2uLW9BsK9pOfAyywm/2j2okawr7TLi1SVTMJJql1xGXGvXMdu&#10;cek1kGqxyG60RV7EO/fsZUqeUE1kedm+CvQ9oyJR8R72yyRm74jV+aZIB4t1BN1k1h1w7fGmDcyE&#10;6V+LtOLHevY6vGnz3wAAAP//AwBQSwMEFAAGAAgAAAAhAHI6MfjcAAAACAEAAA8AAABkcnMvZG93&#10;bnJldi54bWxMj8FOwzAQRO9I/IO1SNyonRSFksapEBLi1AMBUY5uvE0C8TrEThv+nu0JjqMZvX1b&#10;bGbXiyOOofOkIVkoEEi1tx01Gt5en25WIEI0ZE3vCTX8YIBNeXlRmNz6E73gsYqNYAiF3GhoYxxy&#10;KUPdojNh4Qck7g5+dCZyHBtpR3NiuOtlqlQmnemIL7RmwMcW669qckz5/K5CnJ532w+3lf7u3e3S&#10;JNX6+mp+WIOIOMe/MZz1WR1Kdtr7iWwQPedllvBUw/IWxLnP1D2IvYZ0pUCWhfz/QPkLAAD//wMA&#10;UEsBAi0AFAAGAAgAAAAhALaDOJL+AAAA4QEAABMAAAAAAAAAAAAAAAAAAAAAAFtDb250ZW50X1R5&#10;cGVzXS54bWxQSwECLQAUAAYACAAAACEAOP0h/9YAAACUAQAACwAAAAAAAAAAAAAAAAAvAQAAX3Jl&#10;bHMvLnJlbHNQSwECLQAUAAYACAAAACEAc6UaNWcCAAAbBQAADgAAAAAAAAAAAAAAAAAuAgAAZHJz&#10;L2Uyb0RvYy54bWxQSwECLQAUAAYACAAAACEAcjox+NwAAAAIAQAADwAAAAAAAAAAAAAAAADBBAAA&#10;ZHJzL2Rvd25yZXYueG1sUEsFBgAAAAAEAAQA8wAAAMoFAAAAAA==&#10;" fillcolor="white [3201]" strokecolor="black [3200]"/>
                  </w:pict>
                </mc:Fallback>
              </mc:AlternateContent>
            </w:r>
            <w:r w:rsidRPr="003C46EB">
              <w:rPr>
                <w:noProof/>
                <w:sz w:val="22"/>
                <w:szCs w:val="22"/>
              </w:rPr>
              <mc:AlternateContent>
                <mc:Choice Requires="wps">
                  <w:drawing>
                    <wp:anchor distT="0" distB="0" distL="114300" distR="114300" simplePos="0" relativeHeight="251687936" behindDoc="0" locked="0" layoutInCell="1" allowOverlap="1" wp14:anchorId="20B31CEE" wp14:editId="1269A48A">
                      <wp:simplePos x="0" y="0"/>
                      <wp:positionH relativeFrom="column">
                        <wp:posOffset>291465</wp:posOffset>
                      </wp:positionH>
                      <wp:positionV relativeFrom="paragraph">
                        <wp:posOffset>29210</wp:posOffset>
                      </wp:positionV>
                      <wp:extent cx="157480" cy="156210"/>
                      <wp:effectExtent l="0" t="0" r="13970" b="15240"/>
                      <wp:wrapNone/>
                      <wp:docPr id="16" name="Rectangle 16"/>
                      <wp:cNvGraphicFramePr/>
                      <a:graphic xmlns:a="http://schemas.openxmlformats.org/drawingml/2006/main">
                        <a:graphicData uri="http://schemas.microsoft.com/office/word/2010/wordprocessingShape">
                          <wps:wsp>
                            <wps:cNvSpPr/>
                            <wps:spPr>
                              <a:xfrm>
                                <a:off x="0" y="0"/>
                                <a:ext cx="157480" cy="156210"/>
                              </a:xfrm>
                              <a:prstGeom prst="rect">
                                <a:avLst/>
                              </a:prstGeom>
                              <a:ln w="9525"/>
                            </wps:spPr>
                            <wps:style>
                              <a:lnRef idx="2">
                                <a:schemeClr val="dk1"/>
                              </a:lnRef>
                              <a:fillRef idx="1">
                                <a:schemeClr val="lt1"/>
                              </a:fillRef>
                              <a:effectRef idx="0">
                                <a:schemeClr val="dk1"/>
                              </a:effectRef>
                              <a:fontRef idx="minor">
                                <a:schemeClr val="dk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w16se="http://schemas.microsoft.com/office/word/2015/wordml/symex" xmlns:w15="http://schemas.microsoft.com/office/word/2012/wordml" xmlns:cx1="http://schemas.microsoft.com/office/drawing/2015/9/8/chartex" xmlns:cx="http://schemas.microsoft.com/office/drawing/2014/chartex">
                  <w:pict>
                    <v:rect w14:anchorId="001DD81F" id="Rectangle 16" o:spid="_x0000_s1026" style="position:absolute;margin-left:22.95pt;margin-top:2.3pt;width:12.4pt;height:12.3pt;z-index:251687936;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LeqvaAIAABsFAAAOAAAAZHJzL2Uyb0RvYy54bWysVE1vGyEQvVfqf0Dcm/Vadj6srCMrUapK&#10;URLFqXImLNirAkMH7LX76zuw63WURj1UvbDAvPl6+4bLq501bKswNOAqXp6MOFNOQt24VcW/P99+&#10;OecsROFqYcCpiu9V4Ffzz58uWz9TY1iDqRUyCuLCrPUVX8foZ0UR5FpZEU7AK0dGDWhFpCOuihpF&#10;S9GtKcaj0WnRAtYeQaoQ6PamM/J5jq+1kvFB66AiMxWn2mJeMa+vaS3ml2K2QuHXjezLEP9QhRWN&#10;o6RDqBsRBdtg80co20iEADqeSLAFaN1IlXugbsrRu26Wa+FV7oXICX6gKfy/sPJ++4isqenfnXLm&#10;hKV/9ESsCbcyitEdEdT6MCPc0j9ifwq0Td3uNNr0pT7YLpO6H0hVu8gkXZbTs8k5US/JVE5Px2Um&#10;vTg6ewzxqwLL0qbiSNkzlWJ7FyIlJOgBknIZx9qKX0zH01RbkYrrysm7uDeqQz0pTX1RAeMcLStK&#10;XRtkW0FaqH+U2T3FI2Ry0Y0xg1P5kZOJB6cem9xUVtngOPrI8ZhtQOeM4OLgaBsH+Hdn3eEPXXe9&#10;prZfod7Tb0To9B28vG2IzDsR4qNAEjTxT0MaH2jRBog/6HecrQF/fXSf8KQzsnLW0oBUPPzcCFSc&#10;mW+OFHhRTiZpovJhMj0b0wHfWl7fWtzGXgPxXtJz4GXeJnw0h61GsC80y4uUlUzCScpdcRnxcLiO&#10;3eDSayDVYpFhNEVexDu39DIFT6wmsTzvXgT6XlGRpHgPh2ESs3fC6rDJ08FiE0E3WXVHXnu+aQKz&#10;GPvXIo3423NGHd+0+W8AAAD//wMAUEsDBBQABgAIAAAAIQDEZ6O33AAAAAYBAAAPAAAAZHJzL2Rv&#10;d25yZXYueG1sTI7BTsMwEETvSPyDtZW4UacWNDTEqRAS4tRDU0Q5uvGShMbrEDtt+Hu2JzitRjN6&#10;+/L15DpxwiG0njQs5gkIpMrblmoNb7uX2wcQIRqypvOEGn4wwLq4vspNZv2ZtngqYy0YQiEzGpoY&#10;+0zKUDXoTJj7Hom7Tz84EzkOtbSDOTPcdVIlyVI60xJ/aEyPzw1Wx3J0TPn6LkMcX/ebD7eRPn13&#10;e7VQWt/MpqdHEBGn+DeGiz6rQ8FOBz+SDaLTcHe/4iXfJQiu0yQFcdCgVgpkkcv/+sUvAAAA//8D&#10;AFBLAQItABQABgAIAAAAIQC2gziS/gAAAOEBAAATAAAAAAAAAAAAAAAAAAAAAABbQ29udGVudF9U&#10;eXBlc10ueG1sUEsBAi0AFAAGAAgAAAAhADj9If/WAAAAlAEAAAsAAAAAAAAAAAAAAAAALwEAAF9y&#10;ZWxzLy5yZWxzUEsBAi0AFAAGAAgAAAAhAL4t6q9oAgAAGwUAAA4AAAAAAAAAAAAAAAAALgIAAGRy&#10;cy9lMm9Eb2MueG1sUEsBAi0AFAAGAAgAAAAhAMRno7fcAAAABgEAAA8AAAAAAAAAAAAAAAAAwgQA&#10;AGRycy9kb3ducmV2LnhtbFBLBQYAAAAABAAEAPMAAADLBQAAAAA=&#10;" fillcolor="white [3201]" strokecolor="black [3200]"/>
                  </w:pict>
                </mc:Fallback>
              </mc:AlternateContent>
            </w:r>
            <w:r w:rsidRPr="003C46EB">
              <w:rPr>
                <w:sz w:val="22"/>
                <w:szCs w:val="22"/>
              </w:rPr>
              <w:t>Yes           No</w:t>
            </w:r>
          </w:p>
        </w:tc>
      </w:tr>
    </w:tbl>
    <w:p w:rsidR="00AE3E06" w:rsidRPr="00135B81" w:rsidRDefault="00AE3E06" w:rsidP="00AE3E06">
      <w:pPr>
        <w:rPr>
          <w:color w:val="000000"/>
          <w:sz w:val="22"/>
          <w:szCs w:val="22"/>
        </w:rPr>
      </w:pPr>
    </w:p>
    <w:p w:rsidR="00AE3E06" w:rsidRPr="00135B81" w:rsidRDefault="00AE3E06" w:rsidP="00AE3E06">
      <w:pPr>
        <w:rPr>
          <w:color w:val="000000"/>
          <w:sz w:val="22"/>
          <w:szCs w:val="22"/>
        </w:rPr>
      </w:pPr>
    </w:p>
    <w:p w:rsidR="00AE3E06" w:rsidRPr="00135B81" w:rsidRDefault="00AE3E06" w:rsidP="00AE3E06">
      <w:pPr>
        <w:rPr>
          <w:color w:val="000000"/>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Provide this vessel’s average fuel use per day (for propulsion or other uses) when engaged in each of the following activities</w:t>
      </w:r>
      <w:r w:rsidR="000510AA" w:rsidRPr="00135B81">
        <w:rPr>
          <w:sz w:val="22"/>
          <w:szCs w:val="22"/>
        </w:rPr>
        <w:t xml:space="preserve"> in </w:t>
      </w:r>
      <w:r w:rsidR="0006553A">
        <w:rPr>
          <w:sz w:val="22"/>
          <w:szCs w:val="22"/>
        </w:rPr>
        <w:t>2017</w:t>
      </w:r>
      <w:r w:rsidRPr="00135B81">
        <w:rPr>
          <w:sz w:val="22"/>
          <w:szCs w:val="22"/>
        </w:rPr>
        <w:t xml:space="preserve">. </w:t>
      </w:r>
    </w:p>
    <w:p w:rsidR="00B932E0" w:rsidRPr="00135B81" w:rsidRDefault="00AE3E06" w:rsidP="00AE3E06">
      <w:pPr>
        <w:numPr>
          <w:ilvl w:val="0"/>
          <w:numId w:val="27"/>
        </w:numPr>
        <w:rPr>
          <w:color w:val="000000"/>
          <w:sz w:val="22"/>
          <w:szCs w:val="22"/>
        </w:rPr>
      </w:pPr>
      <w:r w:rsidRPr="00135B81">
        <w:rPr>
          <w:b/>
          <w:sz w:val="22"/>
          <w:szCs w:val="22"/>
        </w:rPr>
        <w:t>West Coast</w:t>
      </w:r>
      <w:r w:rsidRPr="00135B81">
        <w:rPr>
          <w:sz w:val="22"/>
          <w:szCs w:val="22"/>
        </w:rPr>
        <w:t xml:space="preserve"> includes Washington, Oregon, and California.</w:t>
      </w:r>
    </w:p>
    <w:p w:rsidR="00AE3E06" w:rsidRPr="00135B81" w:rsidRDefault="00B932E0" w:rsidP="00AE3E06">
      <w:pPr>
        <w:numPr>
          <w:ilvl w:val="0"/>
          <w:numId w:val="27"/>
        </w:numPr>
        <w:rPr>
          <w:color w:val="000000"/>
          <w:sz w:val="22"/>
          <w:szCs w:val="22"/>
        </w:rPr>
      </w:pPr>
      <w:r w:rsidRPr="00135B81">
        <w:rPr>
          <w:sz w:val="22"/>
          <w:szCs w:val="22"/>
        </w:rPr>
        <w:t>Exclude participation in the tribal sector of the whiting fishery.</w:t>
      </w:r>
      <w:r w:rsidR="00AE3E06" w:rsidRPr="00135B81">
        <w:rPr>
          <w:sz w:val="22"/>
          <w:szCs w:val="22"/>
        </w:rPr>
        <w:t xml:space="preserve"> </w:t>
      </w:r>
    </w:p>
    <w:p w:rsidR="00AE3E06" w:rsidRPr="00135B81" w:rsidRDefault="00AE3E06" w:rsidP="00AE3E06">
      <w:pPr>
        <w:numPr>
          <w:ilvl w:val="0"/>
          <w:numId w:val="27"/>
        </w:numPr>
        <w:rPr>
          <w:color w:val="000000"/>
          <w:sz w:val="22"/>
          <w:szCs w:val="22"/>
        </w:rPr>
      </w:pPr>
      <w:r w:rsidRPr="00135B81">
        <w:rPr>
          <w:sz w:val="22"/>
          <w:szCs w:val="22"/>
        </w:rPr>
        <w:t>Fuel use should include all fuels used for propulsion or other uses</w:t>
      </w:r>
      <w:r w:rsidR="00CF5DDD" w:rsidRPr="00135B81">
        <w:rPr>
          <w:sz w:val="22"/>
          <w:szCs w:val="22"/>
        </w:rPr>
        <w:t>.</w:t>
      </w:r>
    </w:p>
    <w:p w:rsidR="00AE3E06" w:rsidRPr="00135B81" w:rsidRDefault="00AE3E06" w:rsidP="00AE3E0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 xml:space="preserve"> </w:t>
      </w: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5759"/>
        <w:gridCol w:w="2610"/>
      </w:tblGrid>
      <w:tr w:rsidR="00AE3E06" w:rsidRPr="00135B81" w:rsidTr="00B71EE9">
        <w:trPr>
          <w:trHeight w:hRule="exact" w:val="496"/>
          <w:jc w:val="center"/>
        </w:trPr>
        <w:tc>
          <w:tcPr>
            <w:tcW w:w="5759"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Activity</w:t>
            </w:r>
          </w:p>
        </w:tc>
        <w:tc>
          <w:tcPr>
            <w:tcW w:w="2610"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Fuel Use</w:t>
            </w:r>
          </w:p>
        </w:tc>
      </w:tr>
      <w:tr w:rsidR="00DF44F6" w:rsidRPr="00135B81" w:rsidTr="0074733C">
        <w:trPr>
          <w:trHeight w:val="344"/>
          <w:jc w:val="center"/>
        </w:trPr>
        <w:tc>
          <w:tcPr>
            <w:tcW w:w="5759"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Processing and steaming in the West Coast whiting fishery</w:t>
            </w:r>
          </w:p>
        </w:tc>
        <w:tc>
          <w:tcPr>
            <w:tcW w:w="2610" w:type="dxa"/>
            <w:vAlign w:val="center"/>
          </w:tcPr>
          <w:p w:rsidR="00DF44F6" w:rsidRDefault="00DF44F6" w:rsidP="00DF44F6">
            <w:pPr>
              <w:jc w:val="center"/>
            </w:pPr>
            <w:r w:rsidRPr="00EF1BC8">
              <w:rPr>
                <w:rFonts w:eastAsia="MS Mincho"/>
                <w:sz w:val="22"/>
                <w:szCs w:val="22"/>
                <w:lang w:eastAsia="ja-JP"/>
              </w:rPr>
              <w:t>__________</w:t>
            </w:r>
            <w:r w:rsidRPr="00AA26C7">
              <w:rPr>
                <w:rFonts w:eastAsia="MS Mincho"/>
                <w:sz w:val="22"/>
                <w:szCs w:val="22"/>
                <w:lang w:eastAsia="ja-JP"/>
              </w:rPr>
              <w:t>gal/day</w:t>
            </w:r>
          </w:p>
        </w:tc>
      </w:tr>
      <w:tr w:rsidR="00DF44F6" w:rsidRPr="00135B81" w:rsidTr="00B60743">
        <w:trPr>
          <w:trHeight w:val="344"/>
          <w:jc w:val="center"/>
        </w:trPr>
        <w:tc>
          <w:tcPr>
            <w:tcW w:w="5759"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Steaming between the West Coast and Alaska</w:t>
            </w:r>
          </w:p>
        </w:tc>
        <w:tc>
          <w:tcPr>
            <w:tcW w:w="2610" w:type="dxa"/>
            <w:vAlign w:val="center"/>
          </w:tcPr>
          <w:p w:rsidR="00DF44F6" w:rsidRPr="00AA26C7" w:rsidRDefault="00DF44F6" w:rsidP="00DF44F6">
            <w:pPr>
              <w:jc w:val="center"/>
            </w:pPr>
            <w:r w:rsidRPr="00EF1BC8">
              <w:rPr>
                <w:rFonts w:eastAsia="MS Mincho"/>
                <w:sz w:val="22"/>
                <w:szCs w:val="22"/>
                <w:lang w:eastAsia="ja-JP"/>
              </w:rPr>
              <w:t>__________</w:t>
            </w:r>
            <w:r w:rsidRPr="00AA26C7">
              <w:rPr>
                <w:rFonts w:eastAsia="MS Mincho"/>
                <w:sz w:val="22"/>
                <w:szCs w:val="22"/>
                <w:lang w:eastAsia="ja-JP"/>
              </w:rPr>
              <w:t>gal</w:t>
            </w:r>
            <w:r w:rsidR="00AA26C7" w:rsidRPr="00AA26C7">
              <w:rPr>
                <w:rFonts w:eastAsia="MS Mincho"/>
                <w:sz w:val="22"/>
                <w:szCs w:val="22"/>
              </w:rPr>
              <w:t>/day</w:t>
            </w:r>
          </w:p>
        </w:tc>
      </w:tr>
    </w:tbl>
    <w:p w:rsidR="00AE3E06" w:rsidRPr="00135B81" w:rsidRDefault="00AE3E06" w:rsidP="00AE3E06">
      <w:pPr>
        <w:rPr>
          <w:sz w:val="22"/>
          <w:szCs w:val="22"/>
        </w:rPr>
      </w:pPr>
    </w:p>
    <w:p w:rsidR="00AE3E06" w:rsidRPr="00135B81" w:rsidRDefault="00AE3E06" w:rsidP="00AE3E06">
      <w:pPr>
        <w:widowControl w:val="0"/>
        <w:numPr>
          <w:ilvl w:val="0"/>
          <w:numId w:val="29"/>
        </w:numPr>
        <w:ind w:right="288"/>
        <w:rPr>
          <w:sz w:val="22"/>
          <w:szCs w:val="22"/>
        </w:rPr>
      </w:pPr>
      <w:r w:rsidRPr="00135B81">
        <w:rPr>
          <w:b/>
          <w:sz w:val="22"/>
          <w:szCs w:val="22"/>
        </w:rPr>
        <w:br w:type="page"/>
      </w:r>
      <w:r w:rsidRPr="00135B81">
        <w:rPr>
          <w:sz w:val="22"/>
          <w:szCs w:val="22"/>
        </w:rPr>
        <w:t xml:space="preserve">How many gallons of fuel did this vessel use (for propulsion or other uses) during </w:t>
      </w:r>
      <w:r w:rsidR="0006553A">
        <w:rPr>
          <w:sz w:val="22"/>
          <w:szCs w:val="22"/>
        </w:rPr>
        <w:t>2017</w:t>
      </w:r>
      <w:r w:rsidRPr="00135B81">
        <w:rPr>
          <w:sz w:val="22"/>
          <w:szCs w:val="22"/>
        </w:rPr>
        <w:t xml:space="preserve"> in the </w:t>
      </w:r>
      <w:r w:rsidRPr="00135B81">
        <w:rPr>
          <w:b/>
          <w:sz w:val="22"/>
          <w:szCs w:val="22"/>
        </w:rPr>
        <w:t>West Coast</w:t>
      </w:r>
      <w:r w:rsidRPr="00135B81">
        <w:rPr>
          <w:sz w:val="22"/>
          <w:szCs w:val="22"/>
        </w:rPr>
        <w:t xml:space="preserve"> whiting fishery?  </w:t>
      </w:r>
    </w:p>
    <w:p w:rsidR="00AE3E06" w:rsidRPr="00135B81" w:rsidRDefault="000510AA" w:rsidP="00AE3E06">
      <w:pPr>
        <w:numPr>
          <w:ilvl w:val="0"/>
          <w:numId w:val="24"/>
        </w:numPr>
        <w:rPr>
          <w:sz w:val="22"/>
          <w:szCs w:val="22"/>
        </w:rPr>
      </w:pPr>
      <w:r w:rsidRPr="00135B81">
        <w:rPr>
          <w:sz w:val="22"/>
          <w:szCs w:val="22"/>
        </w:rPr>
        <w:t>E</w:t>
      </w:r>
      <w:r w:rsidR="00AE3E06" w:rsidRPr="00135B81">
        <w:rPr>
          <w:sz w:val="22"/>
          <w:szCs w:val="22"/>
        </w:rPr>
        <w:t xml:space="preserve">xclude </w:t>
      </w:r>
      <w:r w:rsidRPr="00135B81">
        <w:rPr>
          <w:sz w:val="22"/>
          <w:szCs w:val="22"/>
        </w:rPr>
        <w:t>activities</w:t>
      </w:r>
      <w:r w:rsidR="00290C96" w:rsidRPr="00135B81">
        <w:rPr>
          <w:sz w:val="22"/>
          <w:szCs w:val="22"/>
        </w:rPr>
        <w:t xml:space="preserve"> in</w:t>
      </w:r>
      <w:r w:rsidR="00B932E0" w:rsidRPr="00135B81">
        <w:rPr>
          <w:sz w:val="22"/>
          <w:szCs w:val="22"/>
        </w:rPr>
        <w:t xml:space="preserve"> the tribal sector</w:t>
      </w:r>
      <w:r w:rsidR="00290C96" w:rsidRPr="00135B81">
        <w:rPr>
          <w:sz w:val="22"/>
          <w:szCs w:val="22"/>
        </w:rPr>
        <w:t>,</w:t>
      </w:r>
      <w:r w:rsidRPr="00135B81">
        <w:rPr>
          <w:sz w:val="22"/>
          <w:szCs w:val="22"/>
        </w:rPr>
        <w:t xml:space="preserve"> Alaska</w:t>
      </w:r>
      <w:r w:rsidR="00290C96" w:rsidRPr="00135B81">
        <w:rPr>
          <w:sz w:val="22"/>
          <w:szCs w:val="22"/>
        </w:rPr>
        <w:t>,</w:t>
      </w:r>
      <w:r w:rsidRPr="00135B81">
        <w:rPr>
          <w:sz w:val="22"/>
          <w:szCs w:val="22"/>
        </w:rPr>
        <w:t xml:space="preserve"> and </w:t>
      </w:r>
      <w:r w:rsidR="00AE3E06" w:rsidRPr="00135B81">
        <w:rPr>
          <w:sz w:val="22"/>
          <w:szCs w:val="22"/>
        </w:rPr>
        <w:t xml:space="preserve">steaming between the West Coast and Alaska in these </w:t>
      </w:r>
      <w:r w:rsidRPr="00135B81">
        <w:rPr>
          <w:sz w:val="22"/>
          <w:szCs w:val="22"/>
        </w:rPr>
        <w:t>responses</w:t>
      </w:r>
      <w:r w:rsidR="00AE3E06" w:rsidRPr="00135B81">
        <w:rPr>
          <w:sz w:val="22"/>
          <w:szCs w:val="22"/>
        </w:rPr>
        <w:t>.</w:t>
      </w: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2776"/>
        <w:gridCol w:w="2437"/>
      </w:tblGrid>
      <w:tr w:rsidR="00AE3E06" w:rsidRPr="00135B81" w:rsidTr="00B71EE9">
        <w:trPr>
          <w:trHeight w:hRule="exact" w:val="496"/>
          <w:jc w:val="center"/>
        </w:trPr>
        <w:tc>
          <w:tcPr>
            <w:tcW w:w="2776"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Type of Fuel</w:t>
            </w:r>
          </w:p>
        </w:tc>
        <w:tc>
          <w:tcPr>
            <w:tcW w:w="2437"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b/>
                <w:sz w:val="22"/>
                <w:szCs w:val="22"/>
              </w:rPr>
              <w:t>Gallons</w:t>
            </w:r>
          </w:p>
        </w:tc>
      </w:tr>
      <w:tr w:rsidR="00DF44F6" w:rsidRPr="00135B81" w:rsidTr="00DF44F6">
        <w:trPr>
          <w:trHeight w:val="344"/>
          <w:jc w:val="center"/>
        </w:trPr>
        <w:tc>
          <w:tcPr>
            <w:tcW w:w="2776"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Diesel</w:t>
            </w:r>
          </w:p>
        </w:tc>
        <w:tc>
          <w:tcPr>
            <w:tcW w:w="2437" w:type="dxa"/>
            <w:vAlign w:val="center"/>
          </w:tcPr>
          <w:p w:rsidR="00DF44F6" w:rsidRDefault="00DF44F6" w:rsidP="00DF44F6">
            <w:pPr>
              <w:jc w:val="center"/>
            </w:pPr>
            <w:r w:rsidRPr="00EF1BC8">
              <w:rPr>
                <w:rFonts w:eastAsia="MS Mincho"/>
                <w:sz w:val="22"/>
                <w:szCs w:val="22"/>
                <w:lang w:eastAsia="ja-JP"/>
              </w:rPr>
              <w:t>__________</w:t>
            </w:r>
            <w:r>
              <w:rPr>
                <w:rFonts w:eastAsia="MS Mincho"/>
                <w:sz w:val="22"/>
                <w:szCs w:val="22"/>
                <w:lang w:eastAsia="ja-JP"/>
              </w:rPr>
              <w:t>gal</w:t>
            </w:r>
          </w:p>
        </w:tc>
      </w:tr>
      <w:tr w:rsidR="00DF44F6" w:rsidRPr="00135B81" w:rsidTr="00DF44F6">
        <w:trPr>
          <w:trHeight w:val="344"/>
          <w:jc w:val="center"/>
        </w:trPr>
        <w:tc>
          <w:tcPr>
            <w:tcW w:w="2776"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Bunker oil</w:t>
            </w:r>
          </w:p>
        </w:tc>
        <w:tc>
          <w:tcPr>
            <w:tcW w:w="2437" w:type="dxa"/>
            <w:vAlign w:val="center"/>
          </w:tcPr>
          <w:p w:rsidR="00DF44F6" w:rsidRDefault="00DF44F6" w:rsidP="00DF44F6">
            <w:pPr>
              <w:jc w:val="center"/>
            </w:pPr>
            <w:r w:rsidRPr="00EF1BC8">
              <w:rPr>
                <w:rFonts w:eastAsia="MS Mincho"/>
                <w:sz w:val="22"/>
                <w:szCs w:val="22"/>
                <w:lang w:eastAsia="ja-JP"/>
              </w:rPr>
              <w:t>__________</w:t>
            </w:r>
            <w:r>
              <w:rPr>
                <w:rFonts w:eastAsia="MS Mincho"/>
                <w:sz w:val="22"/>
                <w:szCs w:val="22"/>
                <w:lang w:eastAsia="ja-JP"/>
              </w:rPr>
              <w:t>gal</w:t>
            </w:r>
          </w:p>
        </w:tc>
      </w:tr>
      <w:tr w:rsidR="00DF44F6" w:rsidRPr="00135B81" w:rsidTr="00DF44F6">
        <w:trPr>
          <w:trHeight w:val="353"/>
          <w:jc w:val="center"/>
        </w:trPr>
        <w:tc>
          <w:tcPr>
            <w:tcW w:w="2776"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Fish oil</w:t>
            </w:r>
          </w:p>
        </w:tc>
        <w:tc>
          <w:tcPr>
            <w:tcW w:w="2437" w:type="dxa"/>
            <w:vAlign w:val="center"/>
          </w:tcPr>
          <w:p w:rsidR="00DF44F6" w:rsidRDefault="00DF44F6" w:rsidP="00DF44F6">
            <w:pPr>
              <w:jc w:val="center"/>
            </w:pPr>
            <w:r w:rsidRPr="00EF1BC8">
              <w:rPr>
                <w:rFonts w:eastAsia="MS Mincho"/>
                <w:sz w:val="22"/>
                <w:szCs w:val="22"/>
                <w:lang w:eastAsia="ja-JP"/>
              </w:rPr>
              <w:t>__________</w:t>
            </w:r>
            <w:r>
              <w:rPr>
                <w:rFonts w:eastAsia="MS Mincho"/>
                <w:sz w:val="22"/>
                <w:szCs w:val="22"/>
                <w:lang w:eastAsia="ja-JP"/>
              </w:rPr>
              <w:t>gal</w:t>
            </w:r>
          </w:p>
        </w:tc>
      </w:tr>
    </w:tbl>
    <w:p w:rsidR="00AE3E06" w:rsidRPr="00135B81" w:rsidRDefault="00AE3E06" w:rsidP="00AE3E06">
      <w:pPr>
        <w:rPr>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Provide the number of days this vessel was at sea during </w:t>
      </w:r>
      <w:r w:rsidR="0006553A">
        <w:rPr>
          <w:sz w:val="22"/>
          <w:szCs w:val="22"/>
        </w:rPr>
        <w:t>2017</w:t>
      </w:r>
      <w:r w:rsidRPr="00135B81">
        <w:rPr>
          <w:sz w:val="22"/>
          <w:szCs w:val="22"/>
        </w:rPr>
        <w:t xml:space="preserve"> in each of the following activities. Please note that there is a special category for days at sea steaming between the West Coast and Alaska.</w:t>
      </w:r>
      <w:r w:rsidRPr="00135B81">
        <w:rPr>
          <w:i/>
          <w:sz w:val="22"/>
          <w:szCs w:val="22"/>
        </w:rPr>
        <w:t xml:space="preserve"> (This information will be used to allocate some of your </w:t>
      </w:r>
      <w:r w:rsidR="000510AA" w:rsidRPr="00135B81">
        <w:rPr>
          <w:i/>
          <w:sz w:val="22"/>
          <w:szCs w:val="22"/>
        </w:rPr>
        <w:t xml:space="preserve">expenses and </w:t>
      </w:r>
      <w:r w:rsidRPr="00135B81">
        <w:rPr>
          <w:i/>
          <w:sz w:val="22"/>
          <w:szCs w:val="22"/>
        </w:rPr>
        <w:t>expenditures between the West Coast and Alaska in order to avoid asking more detailed informa</w:t>
      </w:r>
      <w:r w:rsidR="000510AA" w:rsidRPr="00135B81">
        <w:rPr>
          <w:i/>
          <w:sz w:val="22"/>
          <w:szCs w:val="22"/>
        </w:rPr>
        <w:t>tion about the vessel's activities</w:t>
      </w:r>
      <w:r w:rsidRPr="00135B81">
        <w:rPr>
          <w:i/>
          <w:sz w:val="22"/>
          <w:szCs w:val="22"/>
        </w:rPr>
        <w:t xml:space="preserve"> in Alaska)</w:t>
      </w:r>
      <w:r w:rsidR="00CF5DDD" w:rsidRPr="00135B81">
        <w:rPr>
          <w:i/>
          <w:sz w:val="22"/>
          <w:szCs w:val="22"/>
        </w:rPr>
        <w:t>.</w:t>
      </w:r>
    </w:p>
    <w:p w:rsidR="00AE3E06" w:rsidRPr="00135B81" w:rsidRDefault="00AE3E06" w:rsidP="00AE3E06">
      <w:pPr>
        <w:numPr>
          <w:ilvl w:val="0"/>
          <w:numId w:val="24"/>
        </w:numPr>
        <w:rPr>
          <w:color w:val="000000"/>
          <w:sz w:val="22"/>
          <w:szCs w:val="22"/>
        </w:rPr>
      </w:pPr>
      <w:r w:rsidRPr="00135B81">
        <w:rPr>
          <w:sz w:val="22"/>
          <w:szCs w:val="22"/>
        </w:rPr>
        <w:t>Count partial days as full days</w:t>
      </w:r>
    </w:p>
    <w:p w:rsidR="00AE3E06" w:rsidRPr="00135B81" w:rsidRDefault="00290C96" w:rsidP="00AE3E06">
      <w:pPr>
        <w:numPr>
          <w:ilvl w:val="0"/>
          <w:numId w:val="24"/>
        </w:numPr>
        <w:rPr>
          <w:color w:val="000000"/>
          <w:sz w:val="22"/>
          <w:szCs w:val="22"/>
        </w:rPr>
      </w:pPr>
      <w:r w:rsidRPr="00135B81">
        <w:rPr>
          <w:sz w:val="22"/>
          <w:szCs w:val="22"/>
        </w:rPr>
        <w:t xml:space="preserve">Exclude participation in </w:t>
      </w:r>
      <w:r w:rsidR="00B932E0" w:rsidRPr="00135B81">
        <w:rPr>
          <w:sz w:val="22"/>
          <w:szCs w:val="22"/>
        </w:rPr>
        <w:t>the tribal sector</w:t>
      </w: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4647"/>
        <w:gridCol w:w="2486"/>
      </w:tblGrid>
      <w:tr w:rsidR="00AE3E06" w:rsidRPr="00135B81" w:rsidTr="00B71EE9">
        <w:trPr>
          <w:trHeight w:hRule="exact" w:val="478"/>
          <w:jc w:val="center"/>
        </w:trPr>
        <w:tc>
          <w:tcPr>
            <w:tcW w:w="4647"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Activity</w:t>
            </w:r>
          </w:p>
        </w:tc>
        <w:tc>
          <w:tcPr>
            <w:tcW w:w="2486"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Days at Sea</w:t>
            </w:r>
          </w:p>
        </w:tc>
      </w:tr>
      <w:tr w:rsidR="00DF44F6" w:rsidRPr="00135B81" w:rsidTr="00DF44F6">
        <w:trPr>
          <w:trHeight w:val="344"/>
          <w:jc w:val="center"/>
        </w:trPr>
        <w:tc>
          <w:tcPr>
            <w:tcW w:w="4647" w:type="dxa"/>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Processing in the West Coast whiting fishery</w:t>
            </w:r>
          </w:p>
        </w:tc>
        <w:tc>
          <w:tcPr>
            <w:tcW w:w="248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w:t>
            </w:r>
            <w:r w:rsidRPr="00135B81">
              <w:rPr>
                <w:rFonts w:eastAsia="MS Mincho"/>
                <w:sz w:val="22"/>
                <w:szCs w:val="22"/>
                <w:lang w:eastAsia="ja-JP"/>
              </w:rPr>
              <w:t>_</w:t>
            </w:r>
            <w:r>
              <w:rPr>
                <w:rFonts w:eastAsia="MS Mincho"/>
                <w:sz w:val="22"/>
                <w:szCs w:val="22"/>
                <w:lang w:eastAsia="ja-JP"/>
              </w:rPr>
              <w:t>days</w:t>
            </w:r>
          </w:p>
        </w:tc>
      </w:tr>
      <w:tr w:rsidR="00DF44F6" w:rsidRPr="00135B81" w:rsidTr="00DF44F6">
        <w:trPr>
          <w:trHeight w:val="344"/>
          <w:jc w:val="center"/>
        </w:trPr>
        <w:tc>
          <w:tcPr>
            <w:tcW w:w="4647" w:type="dxa"/>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Steaming in the West Coast whiting fishery</w:t>
            </w:r>
          </w:p>
        </w:tc>
        <w:tc>
          <w:tcPr>
            <w:tcW w:w="2486" w:type="dxa"/>
            <w:vAlign w:val="center"/>
          </w:tcPr>
          <w:p w:rsidR="00DF44F6" w:rsidRDefault="00DF44F6" w:rsidP="00DF44F6">
            <w:pPr>
              <w:jc w:val="center"/>
            </w:pPr>
            <w:r w:rsidRPr="00D66E1B">
              <w:rPr>
                <w:rFonts w:eastAsia="MS Mincho"/>
                <w:sz w:val="22"/>
                <w:szCs w:val="22"/>
                <w:lang w:eastAsia="ja-JP"/>
              </w:rPr>
              <w:t>__________days</w:t>
            </w:r>
          </w:p>
        </w:tc>
      </w:tr>
      <w:tr w:rsidR="00DF44F6" w:rsidRPr="00135B81" w:rsidTr="00DF44F6">
        <w:trPr>
          <w:trHeight w:val="344"/>
          <w:jc w:val="center"/>
        </w:trPr>
        <w:tc>
          <w:tcPr>
            <w:tcW w:w="4647" w:type="dxa"/>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Off-loading in the West Coast whiting fishery</w:t>
            </w:r>
          </w:p>
        </w:tc>
        <w:tc>
          <w:tcPr>
            <w:tcW w:w="2486" w:type="dxa"/>
            <w:vAlign w:val="center"/>
          </w:tcPr>
          <w:p w:rsidR="00DF44F6" w:rsidRDefault="00DF44F6" w:rsidP="00DF44F6">
            <w:pPr>
              <w:jc w:val="center"/>
            </w:pPr>
            <w:r w:rsidRPr="00D66E1B">
              <w:rPr>
                <w:rFonts w:eastAsia="MS Mincho"/>
                <w:sz w:val="22"/>
                <w:szCs w:val="22"/>
                <w:lang w:eastAsia="ja-JP"/>
              </w:rPr>
              <w:t>__________days</w:t>
            </w:r>
          </w:p>
        </w:tc>
      </w:tr>
      <w:tr w:rsidR="00DF44F6" w:rsidRPr="00135B81" w:rsidTr="00DF44F6">
        <w:trPr>
          <w:trHeight w:val="353"/>
          <w:jc w:val="center"/>
        </w:trPr>
        <w:tc>
          <w:tcPr>
            <w:tcW w:w="4647" w:type="dxa"/>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Steaming between the West Coast and Alaska</w:t>
            </w:r>
          </w:p>
        </w:tc>
        <w:tc>
          <w:tcPr>
            <w:tcW w:w="2486" w:type="dxa"/>
            <w:vAlign w:val="center"/>
          </w:tcPr>
          <w:p w:rsidR="00DF44F6" w:rsidRDefault="00DF44F6" w:rsidP="00DF44F6">
            <w:pPr>
              <w:jc w:val="center"/>
            </w:pPr>
            <w:r w:rsidRPr="00D66E1B">
              <w:rPr>
                <w:rFonts w:eastAsia="MS Mincho"/>
                <w:sz w:val="22"/>
                <w:szCs w:val="22"/>
                <w:lang w:eastAsia="ja-JP"/>
              </w:rPr>
              <w:t>__________days</w:t>
            </w:r>
          </w:p>
        </w:tc>
      </w:tr>
      <w:tr w:rsidR="00DF44F6" w:rsidRPr="00135B81" w:rsidTr="00DF44F6">
        <w:trPr>
          <w:trHeight w:val="353"/>
          <w:jc w:val="center"/>
        </w:trPr>
        <w:tc>
          <w:tcPr>
            <w:tcW w:w="4647" w:type="dxa"/>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All Alaska fisheries</w:t>
            </w:r>
          </w:p>
        </w:tc>
        <w:tc>
          <w:tcPr>
            <w:tcW w:w="2486" w:type="dxa"/>
            <w:vAlign w:val="center"/>
          </w:tcPr>
          <w:p w:rsidR="00DF44F6" w:rsidRDefault="00DF44F6" w:rsidP="00DF44F6">
            <w:pPr>
              <w:jc w:val="center"/>
            </w:pPr>
            <w:r w:rsidRPr="00D66E1B">
              <w:rPr>
                <w:rFonts w:eastAsia="MS Mincho"/>
                <w:sz w:val="22"/>
                <w:szCs w:val="22"/>
                <w:lang w:eastAsia="ja-JP"/>
              </w:rPr>
              <w:t>__________days</w:t>
            </w:r>
          </w:p>
        </w:tc>
      </w:tr>
    </w:tbl>
    <w:p w:rsidR="00AE3E06" w:rsidRPr="00135B81" w:rsidRDefault="00AE3E06" w:rsidP="00AE3E06">
      <w:pPr>
        <w:widowControl w:val="0"/>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 w:val="left" w:pos="10800"/>
          <w:tab w:val="left" w:pos="11520"/>
          <w:tab w:val="left" w:pos="12240"/>
          <w:tab w:val="left" w:pos="12960"/>
          <w:tab w:val="left" w:pos="13680"/>
          <w:tab w:val="left" w:pos="14400"/>
          <w:tab w:val="left" w:pos="15120"/>
          <w:tab w:val="left" w:pos="15840"/>
          <w:tab w:val="left" w:pos="16560"/>
          <w:tab w:val="left" w:pos="17280"/>
          <w:tab w:val="left" w:pos="18000"/>
          <w:tab w:val="left" w:pos="18720"/>
        </w:tabs>
        <w:ind w:right="288"/>
        <w:rPr>
          <w:b/>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Provide the number of </w:t>
      </w:r>
      <w:r w:rsidRPr="00135B81">
        <w:rPr>
          <w:b/>
          <w:sz w:val="22"/>
          <w:szCs w:val="22"/>
        </w:rPr>
        <w:t>one-way</w:t>
      </w:r>
      <w:r w:rsidRPr="00135B81">
        <w:rPr>
          <w:sz w:val="22"/>
          <w:szCs w:val="22"/>
        </w:rPr>
        <w:t xml:space="preserve"> trips (count a round trip as 2 one-way trips) this vessel made steaming between the West Coast and Alaska during </w:t>
      </w:r>
      <w:r w:rsidR="0006553A">
        <w:rPr>
          <w:sz w:val="22"/>
          <w:szCs w:val="22"/>
        </w:rPr>
        <w:t>2017</w:t>
      </w:r>
      <w:r w:rsidRPr="00135B81">
        <w:rPr>
          <w:sz w:val="22"/>
          <w:szCs w:val="22"/>
        </w:rPr>
        <w:t xml:space="preserve">. </w:t>
      </w: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2296"/>
      </w:tblGrid>
      <w:tr w:rsidR="00AE3E06" w:rsidRPr="00135B81" w:rsidTr="00DF44F6">
        <w:trPr>
          <w:trHeight w:val="467"/>
          <w:jc w:val="center"/>
        </w:trPr>
        <w:tc>
          <w:tcPr>
            <w:tcW w:w="2296" w:type="dxa"/>
            <w:vAlign w:val="center"/>
          </w:tcPr>
          <w:p w:rsidR="00AE3E06" w:rsidRPr="00135B81" w:rsidRDefault="00AE3E0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 one-way trips</w:t>
            </w:r>
          </w:p>
        </w:tc>
      </w:tr>
    </w:tbl>
    <w:p w:rsidR="00AE3E06" w:rsidRPr="00135B81" w:rsidRDefault="00AE3E06" w:rsidP="00AE3E06">
      <w:pPr>
        <w:widowControl w:val="0"/>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 w:val="left" w:pos="10800"/>
          <w:tab w:val="left" w:pos="11520"/>
          <w:tab w:val="left" w:pos="12240"/>
          <w:tab w:val="left" w:pos="12960"/>
          <w:tab w:val="left" w:pos="13680"/>
          <w:tab w:val="left" w:pos="14400"/>
          <w:tab w:val="left" w:pos="15120"/>
          <w:tab w:val="left" w:pos="15840"/>
          <w:tab w:val="left" w:pos="16560"/>
          <w:tab w:val="left" w:pos="17280"/>
          <w:tab w:val="left" w:pos="18000"/>
          <w:tab w:val="left" w:pos="18720"/>
        </w:tabs>
        <w:ind w:right="288"/>
        <w:rPr>
          <w:b/>
          <w:sz w:val="22"/>
          <w:szCs w:val="22"/>
        </w:rPr>
      </w:pPr>
    </w:p>
    <w:p w:rsidR="00AE3E06" w:rsidRPr="00135B81" w:rsidRDefault="00AE3E06" w:rsidP="00AE3E06">
      <w:pPr>
        <w:widowControl w:val="0"/>
        <w:numPr>
          <w:ilvl w:val="0"/>
          <w:numId w:val="29"/>
        </w:numPr>
        <w:ind w:right="288"/>
        <w:rPr>
          <w:sz w:val="22"/>
          <w:szCs w:val="22"/>
        </w:rPr>
      </w:pPr>
      <w:r w:rsidRPr="00135B81">
        <w:rPr>
          <w:sz w:val="22"/>
          <w:szCs w:val="22"/>
        </w:rPr>
        <w:t xml:space="preserve">Provide the average number of processing crew members and the average number of non-processing crew members (including the captain) when the vessel was operating in the </w:t>
      </w:r>
      <w:r w:rsidRPr="00135B81">
        <w:rPr>
          <w:b/>
          <w:sz w:val="22"/>
          <w:szCs w:val="22"/>
        </w:rPr>
        <w:t>West Coast</w:t>
      </w:r>
      <w:r w:rsidRPr="00135B81">
        <w:rPr>
          <w:sz w:val="22"/>
          <w:szCs w:val="22"/>
        </w:rPr>
        <w:t xml:space="preserve"> whiting fishery during </w:t>
      </w:r>
      <w:r w:rsidR="0006553A">
        <w:rPr>
          <w:sz w:val="22"/>
          <w:szCs w:val="22"/>
        </w:rPr>
        <w:t>2017</w:t>
      </w:r>
      <w:r w:rsidRPr="00135B81">
        <w:rPr>
          <w:sz w:val="22"/>
          <w:szCs w:val="22"/>
        </w:rPr>
        <w:t xml:space="preserve">. </w:t>
      </w:r>
    </w:p>
    <w:p w:rsidR="00AE3E06" w:rsidRPr="00135B81" w:rsidRDefault="00AE3E06" w:rsidP="00AE3E06">
      <w:pPr>
        <w:widowControl w:val="0"/>
        <w:numPr>
          <w:ilvl w:val="0"/>
          <w:numId w:val="21"/>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b/>
          <w:bCs/>
          <w:sz w:val="22"/>
          <w:szCs w:val="22"/>
        </w:rPr>
        <w:t>Processing crew</w:t>
      </w:r>
      <w:r w:rsidRPr="00135B81">
        <w:rPr>
          <w:bCs/>
          <w:sz w:val="22"/>
          <w:szCs w:val="22"/>
        </w:rPr>
        <w:t xml:space="preserve"> includes line workers, fishmeal crew, quality control, technicians, cleanup, mechanics who work on processing equipment, factory manager, and combis.</w:t>
      </w:r>
    </w:p>
    <w:p w:rsidR="00AE3E06" w:rsidRPr="00894E81" w:rsidRDefault="00AE3E06" w:rsidP="00AE3E06">
      <w:pPr>
        <w:widowControl w:val="0"/>
        <w:numPr>
          <w:ilvl w:val="0"/>
          <w:numId w:val="21"/>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i/>
          <w:sz w:val="22"/>
          <w:szCs w:val="22"/>
        </w:rPr>
      </w:pPr>
      <w:r w:rsidRPr="00135B81">
        <w:rPr>
          <w:b/>
          <w:bCs/>
          <w:sz w:val="22"/>
          <w:szCs w:val="22"/>
        </w:rPr>
        <w:t>Non-processing crew</w:t>
      </w:r>
      <w:r w:rsidRPr="00135B81">
        <w:rPr>
          <w:bCs/>
          <w:i/>
          <w:sz w:val="22"/>
          <w:szCs w:val="22"/>
        </w:rPr>
        <w:t xml:space="preserve"> </w:t>
      </w:r>
      <w:r w:rsidR="00CF5DDD" w:rsidRPr="00135B81">
        <w:rPr>
          <w:bCs/>
          <w:sz w:val="22"/>
          <w:szCs w:val="22"/>
        </w:rPr>
        <w:t>includes wheelhouse, deckhands</w:t>
      </w:r>
      <w:r w:rsidRPr="00135B81">
        <w:rPr>
          <w:bCs/>
          <w:sz w:val="22"/>
          <w:szCs w:val="22"/>
        </w:rPr>
        <w:t>, engine room, and galley.</w:t>
      </w:r>
    </w:p>
    <w:p w:rsidR="00894E81" w:rsidRPr="00894E81" w:rsidRDefault="00894E81" w:rsidP="00894E81">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left="360" w:right="288"/>
        <w:rPr>
          <w:i/>
          <w:sz w:val="16"/>
          <w:szCs w:val="16"/>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1E0" w:firstRow="1" w:lastRow="1" w:firstColumn="1" w:lastColumn="1" w:noHBand="0" w:noVBand="0"/>
      </w:tblPr>
      <w:tblGrid>
        <w:gridCol w:w="2700"/>
        <w:gridCol w:w="2340"/>
        <w:gridCol w:w="2790"/>
      </w:tblGrid>
      <w:tr w:rsidR="00AE3E06" w:rsidRPr="00135B81" w:rsidTr="00DD7AD1">
        <w:trPr>
          <w:trHeight w:val="818"/>
          <w:jc w:val="center"/>
        </w:trPr>
        <w:tc>
          <w:tcPr>
            <w:tcW w:w="2700" w:type="dxa"/>
            <w:vAlign w:val="center"/>
          </w:tcPr>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Fishery</w:t>
            </w:r>
          </w:p>
        </w:tc>
        <w:tc>
          <w:tcPr>
            <w:tcW w:w="2340" w:type="dxa"/>
            <w:vAlign w:val="center"/>
          </w:tcPr>
          <w:p w:rsidR="00AE3E06" w:rsidRPr="00135B81" w:rsidRDefault="00DD7AD1" w:rsidP="00DD7AD1">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 xml:space="preserve">Average Number </w:t>
            </w:r>
            <w:r w:rsidR="00AE3E06" w:rsidRPr="00135B81">
              <w:rPr>
                <w:b/>
                <w:sz w:val="22"/>
                <w:szCs w:val="22"/>
              </w:rPr>
              <w:t>of Processing Crew</w:t>
            </w:r>
          </w:p>
        </w:tc>
        <w:tc>
          <w:tcPr>
            <w:tcW w:w="2790" w:type="dxa"/>
            <w:vAlign w:val="bottom"/>
          </w:tcPr>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 xml:space="preserve">Average Number of </w:t>
            </w:r>
          </w:p>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 xml:space="preserve">Non-Processing Crew </w:t>
            </w:r>
          </w:p>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sz w:val="20"/>
                <w:szCs w:val="22"/>
              </w:rPr>
              <w:t>(including captain)</w:t>
            </w:r>
          </w:p>
        </w:tc>
      </w:tr>
      <w:tr w:rsidR="00AE3E06" w:rsidRPr="00135B81" w:rsidTr="00B71EE9">
        <w:trPr>
          <w:trHeight w:val="359"/>
          <w:jc w:val="center"/>
        </w:trPr>
        <w:tc>
          <w:tcPr>
            <w:tcW w:w="2700" w:type="dxa"/>
            <w:vAlign w:val="center"/>
          </w:tcPr>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West Coast whiting</w:t>
            </w:r>
          </w:p>
        </w:tc>
        <w:tc>
          <w:tcPr>
            <w:tcW w:w="2340" w:type="dxa"/>
            <w:vAlign w:val="center"/>
          </w:tcPr>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sz w:val="22"/>
                <w:szCs w:val="22"/>
              </w:rPr>
              <w:t>____________</w:t>
            </w:r>
          </w:p>
        </w:tc>
        <w:tc>
          <w:tcPr>
            <w:tcW w:w="2790" w:type="dxa"/>
            <w:vAlign w:val="center"/>
          </w:tcPr>
          <w:p w:rsidR="00AE3E06" w:rsidRPr="00135B81" w:rsidRDefault="00AE3E06" w:rsidP="00B71EE9">
            <w:pPr>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sz w:val="22"/>
                <w:szCs w:val="22"/>
              </w:rPr>
              <w:t>____________</w:t>
            </w:r>
          </w:p>
        </w:tc>
      </w:tr>
    </w:tbl>
    <w:p w:rsidR="00AE3E06" w:rsidRPr="00135B81" w:rsidRDefault="00AE3E06" w:rsidP="00AE3E06">
      <w:pPr>
        <w:rPr>
          <w:sz w:val="22"/>
          <w:szCs w:val="22"/>
        </w:rPr>
      </w:pPr>
    </w:p>
    <w:p w:rsidR="009C61F7" w:rsidRPr="00135B81" w:rsidRDefault="009C61F7" w:rsidP="009C61F7">
      <w:pPr>
        <w:widowControl w:val="0"/>
        <w:numPr>
          <w:ilvl w:val="0"/>
          <w:numId w:val="29"/>
        </w:numPr>
        <w:tabs>
          <w:tab w:val="left" w:pos="360"/>
        </w:tabs>
        <w:ind w:right="288"/>
        <w:rPr>
          <w:sz w:val="22"/>
          <w:szCs w:val="22"/>
        </w:rPr>
      </w:pPr>
      <w:r w:rsidRPr="00135B81">
        <w:rPr>
          <w:sz w:val="22"/>
          <w:szCs w:val="22"/>
        </w:rPr>
        <w:t xml:space="preserve">Provide the total number of individuals who worked for you on this vessel during </w:t>
      </w:r>
      <w:r w:rsidR="0006553A">
        <w:rPr>
          <w:sz w:val="22"/>
          <w:szCs w:val="22"/>
        </w:rPr>
        <w:t>2017</w:t>
      </w:r>
      <w:r w:rsidRPr="00135B81">
        <w:rPr>
          <w:sz w:val="22"/>
          <w:szCs w:val="22"/>
        </w:rPr>
        <w:t xml:space="preserve"> while processing </w:t>
      </w:r>
      <w:r w:rsidR="00DE2C04" w:rsidRPr="00135B81">
        <w:rPr>
          <w:sz w:val="22"/>
          <w:szCs w:val="22"/>
        </w:rPr>
        <w:t xml:space="preserve">in </w:t>
      </w:r>
      <w:r w:rsidRPr="00135B81">
        <w:rPr>
          <w:sz w:val="22"/>
          <w:szCs w:val="22"/>
        </w:rPr>
        <w:t xml:space="preserve">the </w:t>
      </w:r>
      <w:r w:rsidRPr="00135B81">
        <w:rPr>
          <w:b/>
          <w:sz w:val="22"/>
          <w:szCs w:val="22"/>
        </w:rPr>
        <w:t>West Coast</w:t>
      </w:r>
      <w:r w:rsidR="00DE2C04" w:rsidRPr="00135B81">
        <w:rPr>
          <w:sz w:val="22"/>
          <w:szCs w:val="22"/>
        </w:rPr>
        <w:t xml:space="preserve"> whiting fishery</w:t>
      </w:r>
      <w:r w:rsidRPr="00135B81">
        <w:rPr>
          <w:sz w:val="22"/>
          <w:szCs w:val="22"/>
        </w:rPr>
        <w:t xml:space="preserve">. </w:t>
      </w:r>
    </w:p>
    <w:p w:rsidR="009C61F7" w:rsidRPr="00135B81" w:rsidRDefault="00FF06C1" w:rsidP="009C61F7">
      <w:pPr>
        <w:numPr>
          <w:ilvl w:val="0"/>
          <w:numId w:val="24"/>
        </w:numPr>
        <w:tabs>
          <w:tab w:val="left" w:pos="720"/>
        </w:tabs>
        <w:rPr>
          <w:color w:val="000000"/>
          <w:sz w:val="22"/>
          <w:szCs w:val="22"/>
        </w:rPr>
      </w:pPr>
      <w:r w:rsidRPr="00135B81">
        <w:rPr>
          <w:color w:val="000000"/>
          <w:sz w:val="22"/>
          <w:szCs w:val="22"/>
        </w:rPr>
        <w:t>This value should represent</w:t>
      </w:r>
      <w:r w:rsidR="009C61F7" w:rsidRPr="00135B81">
        <w:rPr>
          <w:color w:val="000000"/>
          <w:sz w:val="22"/>
          <w:szCs w:val="22"/>
        </w:rPr>
        <w:t xml:space="preserve"> the number of individuals who worked at any point during the year, rather than the number of positions.</w:t>
      </w:r>
    </w:p>
    <w:p w:rsidR="007F6F88" w:rsidRDefault="009C61F7" w:rsidP="007F6F88">
      <w:pPr>
        <w:numPr>
          <w:ilvl w:val="0"/>
          <w:numId w:val="24"/>
        </w:numPr>
        <w:tabs>
          <w:tab w:val="left" w:pos="720"/>
        </w:tabs>
        <w:rPr>
          <w:color w:val="000000"/>
          <w:sz w:val="22"/>
          <w:szCs w:val="22"/>
        </w:rPr>
      </w:pPr>
      <w:r w:rsidRPr="00135B81">
        <w:rPr>
          <w:b/>
          <w:color w:val="000000"/>
          <w:sz w:val="22"/>
          <w:szCs w:val="22"/>
        </w:rPr>
        <w:t>Do not include</w:t>
      </w:r>
      <w:r w:rsidRPr="00135B81">
        <w:rPr>
          <w:color w:val="000000"/>
          <w:sz w:val="22"/>
          <w:szCs w:val="22"/>
        </w:rPr>
        <w:t xml:space="preserve"> observers.</w:t>
      </w:r>
    </w:p>
    <w:p w:rsidR="00894E81" w:rsidRPr="00894E81" w:rsidRDefault="00894E81" w:rsidP="00894E81">
      <w:pPr>
        <w:tabs>
          <w:tab w:val="left" w:pos="720"/>
        </w:tabs>
        <w:ind w:left="720"/>
        <w:rPr>
          <w:color w:val="000000"/>
          <w:sz w:val="18"/>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5501"/>
      </w:tblGrid>
      <w:tr w:rsidR="007F6F88" w:rsidRPr="00135B81" w:rsidTr="002D42B3">
        <w:trPr>
          <w:trHeight w:val="1231"/>
          <w:jc w:val="center"/>
        </w:trPr>
        <w:tc>
          <w:tcPr>
            <w:tcW w:w="5501" w:type="dxa"/>
            <w:tcBorders>
              <w:top w:val="single" w:sz="4" w:space="0" w:color="auto"/>
              <w:left w:val="single" w:sz="4" w:space="0" w:color="auto"/>
              <w:bottom w:val="single" w:sz="4" w:space="0" w:color="auto"/>
              <w:right w:val="single" w:sz="4" w:space="0" w:color="auto"/>
            </w:tcBorders>
            <w:vAlign w:val="center"/>
          </w:tcPr>
          <w:p w:rsidR="007F6F88" w:rsidRPr="00135B81" w:rsidRDefault="007F6F88">
            <w:pPr>
              <w:tabs>
                <w:tab w:val="left" w:pos="360"/>
                <w:tab w:val="left" w:pos="720"/>
              </w:tabs>
              <w:autoSpaceDE w:val="0"/>
              <w:autoSpaceDN w:val="0"/>
              <w:adjustRightInd w:val="0"/>
              <w:rPr>
                <w:rFonts w:eastAsia="MS Mincho"/>
                <w:sz w:val="22"/>
                <w:szCs w:val="22"/>
                <w:lang w:eastAsia="ja-JP"/>
              </w:rPr>
            </w:pPr>
            <w:r w:rsidRPr="00135B81">
              <w:rPr>
                <w:rFonts w:eastAsia="MS Mincho"/>
                <w:sz w:val="22"/>
                <w:szCs w:val="22"/>
                <w:lang w:eastAsia="ja-JP"/>
              </w:rPr>
              <w:t>______ individuals on this vessel (</w:t>
            </w:r>
            <w:r w:rsidRPr="00135B81">
              <w:rPr>
                <w:rFonts w:eastAsia="MS Mincho"/>
                <w:b/>
                <w:sz w:val="22"/>
                <w:szCs w:val="22"/>
                <w:lang w:eastAsia="ja-JP"/>
              </w:rPr>
              <w:t>processing</w:t>
            </w:r>
            <w:r w:rsidR="002D42B3" w:rsidRPr="00135B81">
              <w:rPr>
                <w:rFonts w:eastAsia="MS Mincho"/>
                <w:b/>
                <w:sz w:val="22"/>
                <w:szCs w:val="22"/>
                <w:lang w:eastAsia="ja-JP"/>
              </w:rPr>
              <w:t xml:space="preserve"> crew</w:t>
            </w:r>
            <w:r w:rsidRPr="00135B81">
              <w:rPr>
                <w:rFonts w:eastAsia="MS Mincho"/>
                <w:sz w:val="22"/>
                <w:szCs w:val="22"/>
                <w:lang w:eastAsia="ja-JP"/>
              </w:rPr>
              <w:t>)</w:t>
            </w:r>
          </w:p>
          <w:p w:rsidR="007F6F88" w:rsidRPr="00135B81" w:rsidRDefault="007F6F88">
            <w:pPr>
              <w:tabs>
                <w:tab w:val="left" w:pos="360"/>
                <w:tab w:val="left" w:pos="720"/>
              </w:tabs>
              <w:autoSpaceDE w:val="0"/>
              <w:autoSpaceDN w:val="0"/>
              <w:adjustRightInd w:val="0"/>
              <w:rPr>
                <w:rFonts w:eastAsia="MS Mincho"/>
                <w:sz w:val="22"/>
                <w:szCs w:val="22"/>
                <w:lang w:eastAsia="ja-JP"/>
              </w:rPr>
            </w:pPr>
          </w:p>
          <w:p w:rsidR="007F6F88" w:rsidRPr="00135B81" w:rsidRDefault="007F6F88">
            <w:pPr>
              <w:tabs>
                <w:tab w:val="left" w:pos="360"/>
                <w:tab w:val="left" w:pos="720"/>
              </w:tabs>
              <w:autoSpaceDE w:val="0"/>
              <w:autoSpaceDN w:val="0"/>
              <w:adjustRightInd w:val="0"/>
              <w:rPr>
                <w:rFonts w:eastAsia="MS Mincho"/>
                <w:sz w:val="22"/>
                <w:szCs w:val="22"/>
                <w:lang w:eastAsia="ja-JP"/>
              </w:rPr>
            </w:pPr>
            <w:r w:rsidRPr="00135B81">
              <w:rPr>
                <w:rFonts w:eastAsia="MS Mincho"/>
                <w:sz w:val="22"/>
                <w:szCs w:val="22"/>
                <w:lang w:eastAsia="ja-JP"/>
              </w:rPr>
              <w:t>______ individuals on this vessel (</w:t>
            </w:r>
            <w:r w:rsidRPr="00135B81">
              <w:rPr>
                <w:rFonts w:eastAsia="MS Mincho"/>
                <w:b/>
                <w:sz w:val="22"/>
                <w:szCs w:val="22"/>
                <w:lang w:eastAsia="ja-JP"/>
              </w:rPr>
              <w:t>non-processing</w:t>
            </w:r>
            <w:r w:rsidR="002D42B3" w:rsidRPr="00135B81">
              <w:rPr>
                <w:rFonts w:eastAsia="MS Mincho"/>
                <w:b/>
                <w:sz w:val="22"/>
                <w:szCs w:val="22"/>
                <w:lang w:eastAsia="ja-JP"/>
              </w:rPr>
              <w:t xml:space="preserve"> crew</w:t>
            </w:r>
            <w:r w:rsidRPr="00135B81">
              <w:rPr>
                <w:rFonts w:eastAsia="MS Mincho"/>
                <w:sz w:val="22"/>
                <w:szCs w:val="22"/>
                <w:lang w:eastAsia="ja-JP"/>
              </w:rPr>
              <w:t>)</w:t>
            </w:r>
          </w:p>
        </w:tc>
      </w:tr>
    </w:tbl>
    <w:p w:rsidR="00AE3E06" w:rsidRPr="00135B81" w:rsidRDefault="00AE3E06" w:rsidP="00AE3E06">
      <w:pPr>
        <w:rPr>
          <w:rFonts w:ascii="Arial" w:hAnsi="Arial" w:cs="Arial"/>
          <w:b/>
          <w:i/>
          <w:sz w:val="28"/>
          <w:szCs w:val="28"/>
        </w:rPr>
      </w:pPr>
      <w:r w:rsidRPr="00135B81">
        <w:rPr>
          <w:rFonts w:ascii="Arial" w:hAnsi="Arial" w:cs="Arial"/>
          <w:b/>
          <w:i/>
          <w:sz w:val="28"/>
          <w:szCs w:val="28"/>
        </w:rPr>
        <w:t xml:space="preserve">II. Capitalized </w:t>
      </w:r>
      <w:r w:rsidR="00F70B9E" w:rsidRPr="00135B81">
        <w:rPr>
          <w:rFonts w:ascii="Arial" w:hAnsi="Arial" w:cs="Arial"/>
          <w:b/>
          <w:i/>
          <w:sz w:val="28"/>
          <w:szCs w:val="28"/>
        </w:rPr>
        <w:t>Expenditures</w:t>
      </w:r>
    </w:p>
    <w:p w:rsidR="00AE3E06" w:rsidRPr="00135B81" w:rsidRDefault="00AE3E06" w:rsidP="00AE3E06">
      <w:pPr>
        <w:widowControl w:val="0"/>
        <w:tabs>
          <w:tab w:val="left" w:pos="-90"/>
        </w:tabs>
        <w:ind w:right="288"/>
        <w:rPr>
          <w:b/>
          <w:sz w:val="22"/>
          <w:szCs w:val="22"/>
        </w:rPr>
      </w:pPr>
    </w:p>
    <w:p w:rsidR="00AE3E06" w:rsidRPr="00135B81" w:rsidRDefault="00AE3E06" w:rsidP="00AE3E06">
      <w:pPr>
        <w:widowControl w:val="0"/>
        <w:numPr>
          <w:ilvl w:val="0"/>
          <w:numId w:val="29"/>
        </w:numPr>
        <w:tabs>
          <w:tab w:val="left" w:pos="360"/>
        </w:tabs>
        <w:ind w:right="288"/>
        <w:rPr>
          <w:sz w:val="22"/>
          <w:szCs w:val="22"/>
        </w:rPr>
      </w:pPr>
      <w:r w:rsidRPr="00135B81">
        <w:rPr>
          <w:sz w:val="22"/>
          <w:szCs w:val="22"/>
        </w:rPr>
        <w:t xml:space="preserve">Provide the </w:t>
      </w:r>
      <w:r w:rsidR="0006553A">
        <w:rPr>
          <w:sz w:val="22"/>
          <w:szCs w:val="22"/>
        </w:rPr>
        <w:t>2017</w:t>
      </w:r>
      <w:r w:rsidRPr="00135B81">
        <w:rPr>
          <w:sz w:val="22"/>
          <w:szCs w:val="22"/>
        </w:rPr>
        <w:t xml:space="preserve"> </w:t>
      </w:r>
      <w:r w:rsidRPr="00135B81">
        <w:rPr>
          <w:b/>
          <w:sz w:val="22"/>
          <w:szCs w:val="22"/>
        </w:rPr>
        <w:t>capitalized expenditures</w:t>
      </w:r>
      <w:r w:rsidRPr="00135B81">
        <w:rPr>
          <w:sz w:val="22"/>
          <w:szCs w:val="22"/>
        </w:rPr>
        <w:t xml:space="preserve"> associated with each of the following categories for this vessel</w:t>
      </w:r>
      <w:r w:rsidR="00855562" w:rsidRPr="00135B81">
        <w:rPr>
          <w:sz w:val="22"/>
          <w:szCs w:val="22"/>
        </w:rPr>
        <w:t xml:space="preserve">. </w:t>
      </w:r>
      <w:r w:rsidRPr="00135B81">
        <w:rPr>
          <w:sz w:val="22"/>
          <w:szCs w:val="22"/>
        </w:rPr>
        <w:t xml:space="preserve">Note that some capitalized expenditures are for </w:t>
      </w:r>
      <w:r w:rsidRPr="00135B81">
        <w:rPr>
          <w:b/>
          <w:sz w:val="22"/>
          <w:szCs w:val="22"/>
        </w:rPr>
        <w:t xml:space="preserve">All </w:t>
      </w:r>
      <w:r w:rsidR="00F70B9E" w:rsidRPr="00135B81">
        <w:rPr>
          <w:sz w:val="22"/>
          <w:szCs w:val="22"/>
        </w:rPr>
        <w:t>F</w:t>
      </w:r>
      <w:r w:rsidRPr="00135B81">
        <w:rPr>
          <w:sz w:val="22"/>
          <w:szCs w:val="22"/>
        </w:rPr>
        <w:t xml:space="preserve">isheries the vessel participates in (West Coast, Alaska, and other) and others are for </w:t>
      </w:r>
      <w:r w:rsidRPr="00135B81">
        <w:rPr>
          <w:b/>
          <w:sz w:val="22"/>
          <w:szCs w:val="22"/>
        </w:rPr>
        <w:t xml:space="preserve">West Coast </w:t>
      </w:r>
      <w:r w:rsidRPr="00135B81">
        <w:rPr>
          <w:sz w:val="22"/>
          <w:szCs w:val="22"/>
        </w:rPr>
        <w:t>whiting fishery</w:t>
      </w:r>
      <w:r w:rsidR="00B932E0" w:rsidRPr="00135B81">
        <w:rPr>
          <w:sz w:val="22"/>
          <w:szCs w:val="22"/>
        </w:rPr>
        <w:t xml:space="preserve"> </w:t>
      </w:r>
      <w:r w:rsidRPr="00135B81">
        <w:rPr>
          <w:sz w:val="22"/>
          <w:szCs w:val="22"/>
        </w:rPr>
        <w:t>only</w:t>
      </w:r>
      <w:r w:rsidR="00B932E0" w:rsidRPr="00135B81">
        <w:rPr>
          <w:sz w:val="22"/>
          <w:szCs w:val="22"/>
        </w:rPr>
        <w:t xml:space="preserve"> (excluding tribal sector participation)</w:t>
      </w:r>
      <w:r w:rsidRPr="00135B81">
        <w:rPr>
          <w:sz w:val="22"/>
          <w:szCs w:val="22"/>
        </w:rPr>
        <w:t>. Round all answers to the nearest 100 dollars.</w:t>
      </w:r>
      <w:r w:rsidRPr="00135B81">
        <w:rPr>
          <w:i/>
          <w:sz w:val="22"/>
          <w:szCs w:val="22"/>
        </w:rPr>
        <w:t xml:space="preserve"> (Capital</w:t>
      </w:r>
      <w:r w:rsidR="00297F4D">
        <w:rPr>
          <w:i/>
          <w:sz w:val="22"/>
          <w:szCs w:val="22"/>
        </w:rPr>
        <w:t>ized</w:t>
      </w:r>
      <w:r w:rsidRPr="00135B81">
        <w:rPr>
          <w:i/>
          <w:sz w:val="22"/>
          <w:szCs w:val="22"/>
        </w:rPr>
        <w:t xml:space="preserve"> </w:t>
      </w:r>
      <w:r w:rsidR="00F70B9E" w:rsidRPr="00135B81">
        <w:rPr>
          <w:i/>
          <w:sz w:val="22"/>
          <w:szCs w:val="22"/>
        </w:rPr>
        <w:t>expenditures</w:t>
      </w:r>
      <w:r w:rsidRPr="00135B81">
        <w:rPr>
          <w:i/>
          <w:sz w:val="22"/>
          <w:szCs w:val="22"/>
        </w:rPr>
        <w:t xml:space="preserve"> shared across fisheries will be allocated to the West Coast based on days or tonnage</w:t>
      </w:r>
      <w:r w:rsidRPr="00135B81">
        <w:rPr>
          <w:sz w:val="22"/>
          <w:szCs w:val="22"/>
        </w:rPr>
        <w:t>)</w:t>
      </w:r>
      <w:r w:rsidR="008D0B0A">
        <w:rPr>
          <w:sz w:val="22"/>
          <w:szCs w:val="22"/>
        </w:rPr>
        <w:t>.</w:t>
      </w:r>
    </w:p>
    <w:p w:rsidR="004846E3" w:rsidRPr="00135B81" w:rsidRDefault="004846E3" w:rsidP="004846E3">
      <w:pPr>
        <w:widowControl w:val="0"/>
        <w:tabs>
          <w:tab w:val="left" w:pos="360"/>
        </w:tabs>
        <w:ind w:right="288"/>
        <w:rPr>
          <w:sz w:val="20"/>
          <w:szCs w:val="20"/>
        </w:rPr>
      </w:pPr>
    </w:p>
    <w:tbl>
      <w:tblPr>
        <w:tblW w:w="4775" w:type="pct"/>
        <w:jc w:val="center"/>
        <w:tblBorders>
          <w:top w:val="single" w:sz="6" w:space="0" w:color="000000"/>
          <w:left w:val="single" w:sz="6" w:space="0" w:color="000000"/>
          <w:bottom w:val="single" w:sz="6" w:space="0" w:color="000000"/>
          <w:right w:val="single" w:sz="6" w:space="0" w:color="000000"/>
          <w:insideH w:val="single" w:sz="6" w:space="0" w:color="000000"/>
          <w:insideV w:val="single" w:sz="6" w:space="0" w:color="000000"/>
        </w:tblBorders>
        <w:tblLook w:val="00A0" w:firstRow="1" w:lastRow="0" w:firstColumn="1" w:lastColumn="0" w:noHBand="0" w:noVBand="0"/>
      </w:tblPr>
      <w:tblGrid>
        <w:gridCol w:w="5979"/>
        <w:gridCol w:w="2340"/>
        <w:gridCol w:w="2201"/>
      </w:tblGrid>
      <w:tr w:rsidR="00AE3E06" w:rsidRPr="00135B81" w:rsidTr="00B71EE9">
        <w:trPr>
          <w:trHeight w:val="624"/>
          <w:jc w:val="center"/>
        </w:trPr>
        <w:tc>
          <w:tcPr>
            <w:tcW w:w="2842" w:type="pct"/>
            <w:tcBorders>
              <w:top w:val="single" w:sz="6" w:space="0" w:color="000000"/>
              <w:left w:val="single" w:sz="6" w:space="0" w:color="000000"/>
              <w:bottom w:val="single" w:sz="6" w:space="0" w:color="000000"/>
              <w:right w:val="single" w:sz="6" w:space="0" w:color="000000"/>
            </w:tcBorders>
            <w:vAlign w:val="center"/>
            <w:hideMark/>
          </w:tcPr>
          <w:p w:rsidR="00AE3E06" w:rsidRPr="00135B81" w:rsidRDefault="00AE3E06" w:rsidP="00B71EE9">
            <w:pPr>
              <w:pStyle w:val="Heading5"/>
              <w:rPr>
                <w:sz w:val="22"/>
                <w:szCs w:val="22"/>
              </w:rPr>
            </w:pPr>
            <w:r w:rsidRPr="00135B81">
              <w:rPr>
                <w:sz w:val="22"/>
                <w:szCs w:val="22"/>
              </w:rPr>
              <w:t>Capitalized Expenditure Category</w:t>
            </w:r>
          </w:p>
        </w:tc>
        <w:tc>
          <w:tcPr>
            <w:tcW w:w="1112" w:type="pct"/>
            <w:tcBorders>
              <w:top w:val="single" w:sz="6" w:space="0" w:color="000000"/>
              <w:left w:val="single" w:sz="6" w:space="0" w:color="000000"/>
              <w:bottom w:val="single" w:sz="6" w:space="0" w:color="000000"/>
              <w:right w:val="single" w:sz="6" w:space="0" w:color="000000"/>
            </w:tcBorders>
            <w:vAlign w:val="bottom"/>
            <w:hideMark/>
          </w:tcPr>
          <w:p w:rsidR="00AE3E06" w:rsidRPr="00135B81" w:rsidRDefault="00AE3E06" w:rsidP="00B71EE9">
            <w:pPr>
              <w:jc w:val="center"/>
              <w:rPr>
                <w:sz w:val="22"/>
                <w:szCs w:val="22"/>
              </w:rPr>
            </w:pPr>
            <w:r w:rsidRPr="00135B81">
              <w:rPr>
                <w:sz w:val="22"/>
                <w:szCs w:val="22"/>
              </w:rPr>
              <w:t xml:space="preserve">Capitalized Expenditures in </w:t>
            </w:r>
          </w:p>
          <w:p w:rsidR="00AE3E06" w:rsidRPr="00135B81" w:rsidRDefault="00AE3E06" w:rsidP="00B71EE9">
            <w:pPr>
              <w:jc w:val="center"/>
              <w:rPr>
                <w:b/>
                <w:sz w:val="22"/>
                <w:szCs w:val="22"/>
              </w:rPr>
            </w:pPr>
            <w:r w:rsidRPr="00135B81">
              <w:rPr>
                <w:b/>
                <w:sz w:val="22"/>
                <w:szCs w:val="22"/>
              </w:rPr>
              <w:t xml:space="preserve">All </w:t>
            </w:r>
            <w:r w:rsidRPr="00135B81">
              <w:rPr>
                <w:sz w:val="22"/>
                <w:szCs w:val="22"/>
              </w:rPr>
              <w:t>Fisheries</w:t>
            </w:r>
            <w:r w:rsidRPr="00135B81">
              <w:rPr>
                <w:b/>
                <w:sz w:val="22"/>
                <w:szCs w:val="22"/>
              </w:rPr>
              <w:t xml:space="preserve"> </w:t>
            </w:r>
          </w:p>
          <w:p w:rsidR="00AE3E06" w:rsidRPr="00135B81" w:rsidRDefault="00AE3E06" w:rsidP="00B71EE9">
            <w:pPr>
              <w:jc w:val="center"/>
              <w:rPr>
                <w:i/>
                <w:sz w:val="20"/>
                <w:szCs w:val="22"/>
              </w:rPr>
            </w:pPr>
            <w:r w:rsidRPr="00135B81">
              <w:rPr>
                <w:i/>
                <w:sz w:val="20"/>
                <w:szCs w:val="22"/>
              </w:rPr>
              <w:t xml:space="preserve">West Coast, </w:t>
            </w:r>
          </w:p>
          <w:p w:rsidR="00AE3E06" w:rsidRPr="00135B81" w:rsidRDefault="00AE3E06" w:rsidP="00B71EE9">
            <w:pPr>
              <w:jc w:val="center"/>
              <w:rPr>
                <w:i/>
                <w:sz w:val="22"/>
                <w:szCs w:val="22"/>
              </w:rPr>
            </w:pPr>
            <w:r w:rsidRPr="00135B81">
              <w:rPr>
                <w:i/>
                <w:sz w:val="20"/>
                <w:szCs w:val="22"/>
              </w:rPr>
              <w:t>Alaska, and Other</w:t>
            </w:r>
          </w:p>
        </w:tc>
        <w:tc>
          <w:tcPr>
            <w:tcW w:w="1046" w:type="pct"/>
            <w:tcBorders>
              <w:top w:val="single" w:sz="6" w:space="0" w:color="000000"/>
              <w:left w:val="single" w:sz="6" w:space="0" w:color="000000"/>
              <w:bottom w:val="single" w:sz="6" w:space="0" w:color="000000"/>
              <w:right w:val="single" w:sz="6" w:space="0" w:color="000000"/>
            </w:tcBorders>
            <w:vAlign w:val="bottom"/>
            <w:hideMark/>
          </w:tcPr>
          <w:p w:rsidR="00AE3E06" w:rsidRPr="00135B81" w:rsidRDefault="00AE3E06" w:rsidP="00B71EE9">
            <w:pPr>
              <w:jc w:val="center"/>
              <w:rPr>
                <w:b/>
                <w:sz w:val="22"/>
                <w:szCs w:val="22"/>
              </w:rPr>
            </w:pPr>
            <w:r w:rsidRPr="00135B81">
              <w:rPr>
                <w:sz w:val="22"/>
                <w:szCs w:val="22"/>
              </w:rPr>
              <w:t>Capitalized Expenditures in</w:t>
            </w:r>
            <w:r w:rsidRPr="00135B81">
              <w:rPr>
                <w:b/>
                <w:sz w:val="22"/>
                <w:szCs w:val="22"/>
              </w:rPr>
              <w:t xml:space="preserve"> West Coast </w:t>
            </w:r>
            <w:r w:rsidRPr="00135B81">
              <w:rPr>
                <w:sz w:val="22"/>
                <w:szCs w:val="22"/>
              </w:rPr>
              <w:t>Fisheries Only</w:t>
            </w:r>
          </w:p>
          <w:p w:rsidR="00AE3E06" w:rsidRPr="00135B81" w:rsidRDefault="00AE3E06" w:rsidP="00B71EE9">
            <w:pPr>
              <w:jc w:val="center"/>
              <w:rPr>
                <w:i/>
                <w:sz w:val="20"/>
                <w:szCs w:val="22"/>
              </w:rPr>
            </w:pPr>
            <w:r w:rsidRPr="00135B81">
              <w:rPr>
                <w:i/>
                <w:sz w:val="20"/>
                <w:szCs w:val="22"/>
              </w:rPr>
              <w:t>Washington, Oregon, and California</w:t>
            </w:r>
          </w:p>
        </w:tc>
      </w:tr>
      <w:tr w:rsidR="00AE3E06" w:rsidRPr="00135B81" w:rsidTr="00B71EE9">
        <w:trPr>
          <w:trHeight w:val="360"/>
          <w:jc w:val="center"/>
        </w:trPr>
        <w:tc>
          <w:tcPr>
            <w:tcW w:w="5000" w:type="pct"/>
            <w:gridSpan w:val="3"/>
            <w:tcBorders>
              <w:left w:val="nil"/>
              <w:bottom w:val="single" w:sz="6" w:space="0" w:color="000000"/>
              <w:right w:val="nil"/>
            </w:tcBorders>
            <w:shd w:val="clear" w:color="auto" w:fill="FFFFFF"/>
            <w:vAlign w:val="center"/>
          </w:tcPr>
          <w:p w:rsidR="00AE3E06" w:rsidRPr="00135B81" w:rsidRDefault="00AE3E06" w:rsidP="00B71EE9">
            <w:pPr>
              <w:rPr>
                <w:b/>
                <w:sz w:val="22"/>
                <w:szCs w:val="22"/>
              </w:rPr>
            </w:pPr>
          </w:p>
          <w:p w:rsidR="00AE3E06" w:rsidRPr="00135B81" w:rsidRDefault="00AE3E06" w:rsidP="00B71EE9">
            <w:pPr>
              <w:rPr>
                <w:b/>
                <w:sz w:val="22"/>
                <w:szCs w:val="22"/>
              </w:rPr>
            </w:pPr>
            <w:r w:rsidRPr="00135B81">
              <w:rPr>
                <w:b/>
                <w:sz w:val="22"/>
                <w:szCs w:val="22"/>
              </w:rPr>
              <w:t>Vessel and On-board Equipment</w:t>
            </w:r>
          </w:p>
          <w:p w:rsidR="00B71EE9" w:rsidRPr="00135B81" w:rsidRDefault="00B71EE9" w:rsidP="00B97737">
            <w:pPr>
              <w:numPr>
                <w:ilvl w:val="0"/>
                <w:numId w:val="18"/>
              </w:numPr>
              <w:ind w:left="382"/>
              <w:rPr>
                <w:sz w:val="22"/>
                <w:szCs w:val="22"/>
              </w:rPr>
            </w:pPr>
            <w:r w:rsidRPr="00135B81">
              <w:rPr>
                <w:sz w:val="22"/>
                <w:szCs w:val="22"/>
              </w:rPr>
              <w:t>Include the purchase of a new</w:t>
            </w:r>
            <w:r w:rsidR="003E26A6" w:rsidRPr="00135B81">
              <w:rPr>
                <w:sz w:val="22"/>
                <w:szCs w:val="22"/>
              </w:rPr>
              <w:t xml:space="preserve"> </w:t>
            </w:r>
            <w:r w:rsidR="00F120C5" w:rsidRPr="00135B81">
              <w:rPr>
                <w:sz w:val="22"/>
                <w:szCs w:val="22"/>
              </w:rPr>
              <w:t>or</w:t>
            </w:r>
            <w:r w:rsidR="003E26A6" w:rsidRPr="00135B81">
              <w:rPr>
                <w:sz w:val="22"/>
                <w:szCs w:val="22"/>
              </w:rPr>
              <w:t xml:space="preserve"> used</w:t>
            </w:r>
            <w:r w:rsidRPr="00135B81">
              <w:rPr>
                <w:sz w:val="22"/>
                <w:szCs w:val="22"/>
              </w:rPr>
              <w:t xml:space="preserve"> vessel, electronics, safety equipment, and machinery not used to harvest or process fish</w:t>
            </w:r>
            <w:r w:rsidR="00894E81">
              <w:rPr>
                <w:sz w:val="22"/>
                <w:szCs w:val="22"/>
              </w:rPr>
              <w:t>.</w:t>
            </w:r>
          </w:p>
          <w:p w:rsidR="00B71EE9" w:rsidRPr="00135B81" w:rsidRDefault="00B71EE9" w:rsidP="00B97737">
            <w:pPr>
              <w:numPr>
                <w:ilvl w:val="0"/>
                <w:numId w:val="18"/>
              </w:numPr>
              <w:ind w:left="382"/>
              <w:rPr>
                <w:sz w:val="22"/>
                <w:szCs w:val="22"/>
              </w:rPr>
            </w:pPr>
            <w:r w:rsidRPr="00135B81">
              <w:rPr>
                <w:sz w:val="22"/>
                <w:szCs w:val="22"/>
              </w:rPr>
              <w:t xml:space="preserve">Include any major upgrades, repairs, or </w:t>
            </w:r>
            <w:r w:rsidR="003E26A6" w:rsidRPr="00135B81">
              <w:rPr>
                <w:sz w:val="22"/>
                <w:szCs w:val="22"/>
              </w:rPr>
              <w:t>maintenance</w:t>
            </w:r>
            <w:r w:rsidRPr="00135B81">
              <w:rPr>
                <w:sz w:val="22"/>
                <w:szCs w:val="22"/>
              </w:rPr>
              <w:t xml:space="preserve"> to the vessel or equipment</w:t>
            </w:r>
            <w:r w:rsidR="00894E81">
              <w:rPr>
                <w:sz w:val="22"/>
                <w:szCs w:val="22"/>
              </w:rPr>
              <w:t>.</w:t>
            </w:r>
          </w:p>
          <w:p w:rsidR="00AE3E06" w:rsidRPr="00135B81" w:rsidRDefault="00B71EE9" w:rsidP="00B97737">
            <w:pPr>
              <w:numPr>
                <w:ilvl w:val="0"/>
                <w:numId w:val="18"/>
              </w:numPr>
              <w:ind w:left="382"/>
              <w:rPr>
                <w:sz w:val="22"/>
                <w:szCs w:val="22"/>
              </w:rPr>
            </w:pPr>
            <w:r w:rsidRPr="00135B81">
              <w:rPr>
                <w:sz w:val="22"/>
                <w:szCs w:val="22"/>
              </w:rPr>
              <w:t>Exclude fishin</w:t>
            </w:r>
            <w:r w:rsidR="00894E81">
              <w:rPr>
                <w:sz w:val="22"/>
                <w:szCs w:val="22"/>
              </w:rPr>
              <w:t>g gear and processing equipment.</w:t>
            </w:r>
            <w:r w:rsidRPr="00135B81">
              <w:rPr>
                <w:sz w:val="22"/>
                <w:szCs w:val="22"/>
              </w:rPr>
              <w:t xml:space="preserve"> </w:t>
            </w:r>
          </w:p>
        </w:tc>
      </w:tr>
      <w:tr w:rsidR="00AE3E06" w:rsidRPr="00135B81" w:rsidTr="00B71EE9">
        <w:trPr>
          <w:trHeight w:val="489"/>
          <w:jc w:val="center"/>
        </w:trPr>
        <w:tc>
          <w:tcPr>
            <w:tcW w:w="2842" w:type="pct"/>
            <w:tcBorders>
              <w:bottom w:val="single" w:sz="6" w:space="0" w:color="000000"/>
            </w:tcBorders>
            <w:vAlign w:val="center"/>
          </w:tcPr>
          <w:p w:rsidR="00B71EE9" w:rsidRPr="00135B81" w:rsidRDefault="00B71EE9" w:rsidP="00B71EE9">
            <w:pPr>
              <w:rPr>
                <w:sz w:val="22"/>
                <w:szCs w:val="22"/>
              </w:rPr>
            </w:pPr>
            <w:r w:rsidRPr="00135B81">
              <w:rPr>
                <w:sz w:val="22"/>
                <w:szCs w:val="22"/>
              </w:rPr>
              <w:t xml:space="preserve">New </w:t>
            </w:r>
            <w:r w:rsidR="00DD02D4" w:rsidRPr="00135B81">
              <w:rPr>
                <w:sz w:val="22"/>
                <w:szCs w:val="22"/>
              </w:rPr>
              <w:t>or</w:t>
            </w:r>
            <w:r w:rsidRPr="00135B81">
              <w:rPr>
                <w:sz w:val="22"/>
                <w:szCs w:val="22"/>
              </w:rPr>
              <w:t xml:space="preserve"> used vessel and on-board equipment </w:t>
            </w:r>
          </w:p>
          <w:p w:rsidR="00AE3E06" w:rsidRPr="00135B81" w:rsidRDefault="00B71EE9" w:rsidP="00B71EE9">
            <w:pPr>
              <w:rPr>
                <w:sz w:val="22"/>
                <w:szCs w:val="22"/>
              </w:rPr>
            </w:pPr>
            <w:r w:rsidRPr="00135B81">
              <w:rPr>
                <w:sz w:val="22"/>
                <w:szCs w:val="22"/>
              </w:rPr>
              <w:t xml:space="preserve">(Regardless of where the vessel fished, enter all expenditures for vessel and on-board equipment under the </w:t>
            </w:r>
            <w:r w:rsidRPr="00135B81">
              <w:rPr>
                <w:b/>
                <w:sz w:val="22"/>
                <w:szCs w:val="22"/>
              </w:rPr>
              <w:t xml:space="preserve">All </w:t>
            </w:r>
            <w:r w:rsidRPr="00135B81">
              <w:rPr>
                <w:sz w:val="22"/>
                <w:szCs w:val="22"/>
              </w:rPr>
              <w:t>Fisheries column)</w:t>
            </w:r>
          </w:p>
        </w:tc>
        <w:tc>
          <w:tcPr>
            <w:tcW w:w="1112" w:type="pct"/>
            <w:tcBorders>
              <w:bottom w:val="single" w:sz="6" w:space="0" w:color="000000"/>
            </w:tcBorders>
            <w:vAlign w:val="center"/>
          </w:tcPr>
          <w:p w:rsidR="00AE3E06" w:rsidRPr="00135B81" w:rsidRDefault="00AE3E06" w:rsidP="00B71EE9">
            <w:pPr>
              <w:jc w:val="center"/>
              <w:rPr>
                <w:sz w:val="22"/>
                <w:szCs w:val="22"/>
              </w:rPr>
            </w:pPr>
            <w:r w:rsidRPr="00135B81">
              <w:rPr>
                <w:sz w:val="22"/>
                <w:szCs w:val="22"/>
              </w:rPr>
              <w:t>$______________</w:t>
            </w:r>
          </w:p>
        </w:tc>
        <w:tc>
          <w:tcPr>
            <w:tcW w:w="1046" w:type="pct"/>
            <w:tcBorders>
              <w:bottom w:val="single" w:sz="6" w:space="0" w:color="000000"/>
            </w:tcBorders>
            <w:shd w:val="clear" w:color="auto" w:fill="404040" w:themeFill="text1" w:themeFillTint="BF"/>
          </w:tcPr>
          <w:p w:rsidR="00AE3E06" w:rsidRPr="00135B81" w:rsidRDefault="00AE3E06" w:rsidP="00B71EE9">
            <w:pPr>
              <w:rPr>
                <w:sz w:val="22"/>
                <w:szCs w:val="22"/>
              </w:rPr>
            </w:pPr>
          </w:p>
        </w:tc>
      </w:tr>
      <w:tr w:rsidR="00AE3E06" w:rsidRPr="00135B81" w:rsidTr="00B71EE9">
        <w:trPr>
          <w:trHeight w:val="363"/>
          <w:jc w:val="center"/>
        </w:trPr>
        <w:tc>
          <w:tcPr>
            <w:tcW w:w="5000" w:type="pct"/>
            <w:gridSpan w:val="3"/>
            <w:tcBorders>
              <w:left w:val="nil"/>
              <w:right w:val="nil"/>
            </w:tcBorders>
            <w:shd w:val="clear" w:color="auto" w:fill="FFFFFF"/>
            <w:vAlign w:val="center"/>
          </w:tcPr>
          <w:p w:rsidR="00AE3E06" w:rsidRPr="00135B81" w:rsidRDefault="00AE3E06" w:rsidP="00B71EE9">
            <w:pPr>
              <w:rPr>
                <w:b/>
                <w:sz w:val="22"/>
                <w:szCs w:val="22"/>
              </w:rPr>
            </w:pPr>
          </w:p>
          <w:p w:rsidR="00AE3E06" w:rsidRPr="00135B81" w:rsidRDefault="00AE3E06" w:rsidP="00B71EE9">
            <w:pPr>
              <w:rPr>
                <w:b/>
                <w:sz w:val="22"/>
                <w:szCs w:val="22"/>
              </w:rPr>
            </w:pPr>
            <w:r w:rsidRPr="00135B81">
              <w:rPr>
                <w:b/>
                <w:sz w:val="22"/>
                <w:szCs w:val="22"/>
              </w:rPr>
              <w:t>Fishing Gear</w:t>
            </w:r>
          </w:p>
          <w:p w:rsidR="00AE3E06" w:rsidRPr="00135B81" w:rsidRDefault="00AE3E06" w:rsidP="00B97737">
            <w:pPr>
              <w:numPr>
                <w:ilvl w:val="0"/>
                <w:numId w:val="25"/>
              </w:numPr>
              <w:ind w:left="382"/>
              <w:rPr>
                <w:sz w:val="22"/>
                <w:szCs w:val="22"/>
              </w:rPr>
            </w:pPr>
            <w:r w:rsidRPr="00135B81">
              <w:rPr>
                <w:sz w:val="22"/>
                <w:szCs w:val="22"/>
              </w:rPr>
              <w:t>Include nets, cables, doors, and fishing machinery used in the West Coast whiting fishery</w:t>
            </w:r>
            <w:r w:rsidR="00E62DA1">
              <w:rPr>
                <w:sz w:val="22"/>
                <w:szCs w:val="22"/>
              </w:rPr>
              <w:t>.</w:t>
            </w:r>
          </w:p>
          <w:p w:rsidR="00AE3E06" w:rsidRPr="00135B81" w:rsidRDefault="00AE3E06" w:rsidP="00B97737">
            <w:pPr>
              <w:numPr>
                <w:ilvl w:val="0"/>
                <w:numId w:val="25"/>
              </w:numPr>
              <w:ind w:left="382"/>
              <w:rPr>
                <w:sz w:val="22"/>
                <w:szCs w:val="22"/>
              </w:rPr>
            </w:pPr>
            <w:r w:rsidRPr="00135B81">
              <w:rPr>
                <w:sz w:val="22"/>
                <w:szCs w:val="22"/>
              </w:rPr>
              <w:t>Exclude any fishing gear that is not used at least partially in the West Coast whiting fishery</w:t>
            </w:r>
            <w:r w:rsidR="00E62DA1">
              <w:rPr>
                <w:sz w:val="22"/>
                <w:szCs w:val="22"/>
              </w:rPr>
              <w:t>.</w:t>
            </w:r>
          </w:p>
        </w:tc>
      </w:tr>
      <w:tr w:rsidR="00AE3E06" w:rsidRPr="00135B81" w:rsidTr="00B71EE9">
        <w:trPr>
          <w:trHeight w:val="534"/>
          <w:jc w:val="center"/>
        </w:trPr>
        <w:tc>
          <w:tcPr>
            <w:tcW w:w="2842" w:type="pct"/>
            <w:vAlign w:val="center"/>
          </w:tcPr>
          <w:p w:rsidR="00AE3E06" w:rsidRPr="00135B81" w:rsidRDefault="00B71EE9" w:rsidP="00B71EE9">
            <w:pPr>
              <w:rPr>
                <w:sz w:val="22"/>
                <w:szCs w:val="22"/>
                <w:u w:val="single"/>
              </w:rPr>
            </w:pPr>
            <w:r w:rsidRPr="00135B81">
              <w:rPr>
                <w:sz w:val="22"/>
                <w:szCs w:val="22"/>
              </w:rPr>
              <w:t xml:space="preserve">Fishing gear used </w:t>
            </w:r>
            <w:r w:rsidRPr="00135B81">
              <w:rPr>
                <w:b/>
                <w:sz w:val="22"/>
                <w:szCs w:val="22"/>
              </w:rPr>
              <w:t xml:space="preserve">only </w:t>
            </w:r>
            <w:r w:rsidR="00341E5F" w:rsidRPr="00135B81">
              <w:rPr>
                <w:b/>
                <w:sz w:val="22"/>
                <w:szCs w:val="22"/>
              </w:rPr>
              <w:t>in</w:t>
            </w:r>
            <w:r w:rsidR="00341E5F" w:rsidRPr="00135B81">
              <w:rPr>
                <w:sz w:val="22"/>
                <w:szCs w:val="22"/>
              </w:rPr>
              <w:t xml:space="preserve"> the West Coast whiting fishery</w:t>
            </w:r>
          </w:p>
        </w:tc>
        <w:tc>
          <w:tcPr>
            <w:tcW w:w="1112" w:type="pct"/>
            <w:shd w:val="clear" w:color="auto" w:fill="404040" w:themeFill="text1" w:themeFillTint="BF"/>
          </w:tcPr>
          <w:p w:rsidR="00AE3E06" w:rsidRPr="00135B81" w:rsidRDefault="00AE3E06" w:rsidP="00B71EE9">
            <w:pPr>
              <w:rPr>
                <w:sz w:val="22"/>
                <w:szCs w:val="22"/>
              </w:rPr>
            </w:pPr>
          </w:p>
        </w:tc>
        <w:tc>
          <w:tcPr>
            <w:tcW w:w="1046" w:type="pct"/>
            <w:tcBorders>
              <w:bottom w:val="single" w:sz="6" w:space="0" w:color="000000"/>
            </w:tcBorders>
            <w:vAlign w:val="center"/>
          </w:tcPr>
          <w:p w:rsidR="00AE3E06" w:rsidRPr="00135B81" w:rsidRDefault="00AE3E06" w:rsidP="00B71EE9">
            <w:pPr>
              <w:jc w:val="center"/>
              <w:rPr>
                <w:sz w:val="22"/>
                <w:szCs w:val="22"/>
              </w:rPr>
            </w:pPr>
            <w:r w:rsidRPr="00135B81">
              <w:rPr>
                <w:sz w:val="22"/>
                <w:szCs w:val="22"/>
              </w:rPr>
              <w:t>$______________</w:t>
            </w:r>
          </w:p>
        </w:tc>
      </w:tr>
      <w:tr w:rsidR="001431E6" w:rsidRPr="00135B81" w:rsidTr="00B71EE9">
        <w:trPr>
          <w:trHeight w:val="480"/>
          <w:jc w:val="center"/>
        </w:trPr>
        <w:tc>
          <w:tcPr>
            <w:tcW w:w="2842" w:type="pct"/>
            <w:vAlign w:val="center"/>
          </w:tcPr>
          <w:p w:rsidR="001431E6" w:rsidRPr="00135B81" w:rsidRDefault="00B71EE9" w:rsidP="00B71EE9">
            <w:pPr>
              <w:rPr>
                <w:sz w:val="22"/>
                <w:szCs w:val="22"/>
              </w:rPr>
            </w:pPr>
            <w:r w:rsidRPr="00135B81">
              <w:rPr>
                <w:sz w:val="22"/>
                <w:szCs w:val="22"/>
              </w:rPr>
              <w:t xml:space="preserve">Fishing gear </w:t>
            </w:r>
            <w:r w:rsidRPr="00135B81">
              <w:rPr>
                <w:b/>
                <w:sz w:val="22"/>
                <w:szCs w:val="22"/>
              </w:rPr>
              <w:t>shared by</w:t>
            </w:r>
            <w:r w:rsidRPr="00135B81">
              <w:rPr>
                <w:sz w:val="22"/>
                <w:szCs w:val="22"/>
              </w:rPr>
              <w:t xml:space="preserve"> </w:t>
            </w:r>
            <w:r w:rsidR="00341E5F" w:rsidRPr="00135B81">
              <w:rPr>
                <w:sz w:val="22"/>
                <w:szCs w:val="22"/>
              </w:rPr>
              <w:t>the West Coast whiting and other fisheries</w:t>
            </w:r>
          </w:p>
        </w:tc>
        <w:tc>
          <w:tcPr>
            <w:tcW w:w="1112" w:type="pct"/>
            <w:tcBorders>
              <w:bottom w:val="single" w:sz="6" w:space="0" w:color="000000"/>
            </w:tcBorders>
            <w:vAlign w:val="center"/>
          </w:tcPr>
          <w:p w:rsidR="001431E6" w:rsidRPr="00135B81" w:rsidRDefault="001431E6" w:rsidP="00B71EE9">
            <w:pPr>
              <w:jc w:val="center"/>
              <w:rPr>
                <w:sz w:val="22"/>
                <w:szCs w:val="22"/>
              </w:rPr>
            </w:pPr>
            <w:r w:rsidRPr="00135B81">
              <w:rPr>
                <w:sz w:val="22"/>
                <w:szCs w:val="22"/>
              </w:rPr>
              <w:t>$______________</w:t>
            </w:r>
          </w:p>
        </w:tc>
        <w:tc>
          <w:tcPr>
            <w:tcW w:w="1046" w:type="pct"/>
            <w:shd w:val="clear" w:color="auto" w:fill="404040" w:themeFill="text1" w:themeFillTint="BF"/>
          </w:tcPr>
          <w:p w:rsidR="001431E6" w:rsidRPr="00135B81" w:rsidRDefault="001431E6" w:rsidP="00B71EE9">
            <w:pPr>
              <w:rPr>
                <w:sz w:val="22"/>
                <w:szCs w:val="22"/>
              </w:rPr>
            </w:pPr>
          </w:p>
        </w:tc>
      </w:tr>
      <w:tr w:rsidR="001431E6" w:rsidRPr="00135B81" w:rsidTr="00B71EE9">
        <w:trPr>
          <w:trHeight w:val="360"/>
          <w:jc w:val="center"/>
        </w:trPr>
        <w:tc>
          <w:tcPr>
            <w:tcW w:w="5000" w:type="pct"/>
            <w:gridSpan w:val="3"/>
            <w:tcBorders>
              <w:left w:val="nil"/>
              <w:right w:val="nil"/>
            </w:tcBorders>
            <w:vAlign w:val="center"/>
          </w:tcPr>
          <w:p w:rsidR="001431E6" w:rsidRPr="00135B81" w:rsidRDefault="001431E6" w:rsidP="00B71EE9">
            <w:pPr>
              <w:rPr>
                <w:b/>
                <w:sz w:val="22"/>
                <w:szCs w:val="22"/>
              </w:rPr>
            </w:pPr>
          </w:p>
          <w:p w:rsidR="001431E6" w:rsidRPr="00135B81" w:rsidRDefault="001431E6" w:rsidP="00B71EE9">
            <w:pPr>
              <w:rPr>
                <w:b/>
                <w:sz w:val="22"/>
                <w:szCs w:val="22"/>
              </w:rPr>
            </w:pPr>
            <w:r w:rsidRPr="00135B81">
              <w:rPr>
                <w:b/>
                <w:sz w:val="22"/>
                <w:szCs w:val="22"/>
              </w:rPr>
              <w:t>Processing Equipment</w:t>
            </w:r>
          </w:p>
          <w:p w:rsidR="001431E6" w:rsidRPr="00135B81" w:rsidRDefault="001431E6" w:rsidP="00B97737">
            <w:pPr>
              <w:numPr>
                <w:ilvl w:val="0"/>
                <w:numId w:val="26"/>
              </w:numPr>
              <w:ind w:left="382"/>
              <w:rPr>
                <w:sz w:val="22"/>
                <w:szCs w:val="22"/>
              </w:rPr>
            </w:pPr>
            <w:r w:rsidRPr="00135B81">
              <w:rPr>
                <w:sz w:val="22"/>
                <w:szCs w:val="22"/>
              </w:rPr>
              <w:t>Exclude all equipment, machines, and buildings based primarily on shore</w:t>
            </w:r>
            <w:r w:rsidR="00E62DA1">
              <w:rPr>
                <w:sz w:val="22"/>
                <w:szCs w:val="22"/>
              </w:rPr>
              <w:t>.</w:t>
            </w:r>
          </w:p>
          <w:p w:rsidR="001431E6" w:rsidRPr="00135B81" w:rsidRDefault="001431E6" w:rsidP="00B97737">
            <w:pPr>
              <w:numPr>
                <w:ilvl w:val="0"/>
                <w:numId w:val="26"/>
              </w:numPr>
              <w:ind w:left="382"/>
              <w:rPr>
                <w:sz w:val="22"/>
                <w:szCs w:val="22"/>
              </w:rPr>
            </w:pPr>
            <w:r w:rsidRPr="00135B81">
              <w:rPr>
                <w:sz w:val="22"/>
                <w:szCs w:val="22"/>
              </w:rPr>
              <w:t>Exclude any processing equipment that is not used at least partially in the West Coast whiting fishery</w:t>
            </w:r>
            <w:r w:rsidR="00E62DA1">
              <w:rPr>
                <w:sz w:val="22"/>
                <w:szCs w:val="22"/>
              </w:rPr>
              <w:t>.</w:t>
            </w:r>
          </w:p>
          <w:p w:rsidR="001431E6" w:rsidRPr="00135B81" w:rsidRDefault="001431E6" w:rsidP="00B97737">
            <w:pPr>
              <w:numPr>
                <w:ilvl w:val="0"/>
                <w:numId w:val="26"/>
              </w:numPr>
              <w:ind w:left="382"/>
              <w:rPr>
                <w:sz w:val="22"/>
                <w:szCs w:val="22"/>
              </w:rPr>
            </w:pPr>
            <w:r w:rsidRPr="00135B81">
              <w:rPr>
                <w:sz w:val="22"/>
                <w:szCs w:val="22"/>
              </w:rPr>
              <w:t>Include on-board freezers, storage equipment, packing equipment, conveyers, and on-board cargo handling equipment</w:t>
            </w:r>
            <w:r w:rsidR="00E62DA1">
              <w:rPr>
                <w:sz w:val="22"/>
                <w:szCs w:val="22"/>
              </w:rPr>
              <w:t>.</w:t>
            </w:r>
          </w:p>
        </w:tc>
      </w:tr>
      <w:tr w:rsidR="001431E6" w:rsidRPr="00135B81" w:rsidTr="00B71EE9">
        <w:trPr>
          <w:trHeight w:val="570"/>
          <w:jc w:val="center"/>
        </w:trPr>
        <w:tc>
          <w:tcPr>
            <w:tcW w:w="2842" w:type="pct"/>
            <w:vAlign w:val="center"/>
          </w:tcPr>
          <w:p w:rsidR="001431E6" w:rsidRPr="00135B81" w:rsidRDefault="00B71EE9" w:rsidP="00B71EE9">
            <w:pPr>
              <w:rPr>
                <w:sz w:val="22"/>
                <w:szCs w:val="22"/>
              </w:rPr>
            </w:pPr>
            <w:r w:rsidRPr="00135B81">
              <w:rPr>
                <w:sz w:val="22"/>
                <w:szCs w:val="22"/>
              </w:rPr>
              <w:t xml:space="preserve">Processing equipment used </w:t>
            </w:r>
            <w:r w:rsidRPr="00135B81">
              <w:rPr>
                <w:b/>
                <w:sz w:val="22"/>
                <w:szCs w:val="22"/>
              </w:rPr>
              <w:t>only in</w:t>
            </w:r>
            <w:r w:rsidRPr="00135B81">
              <w:rPr>
                <w:sz w:val="22"/>
                <w:szCs w:val="22"/>
              </w:rPr>
              <w:t xml:space="preserve"> </w:t>
            </w:r>
            <w:r w:rsidR="00341E5F" w:rsidRPr="00135B81">
              <w:rPr>
                <w:sz w:val="22"/>
                <w:szCs w:val="22"/>
              </w:rPr>
              <w:t>the West Coast whiting fishery</w:t>
            </w:r>
          </w:p>
        </w:tc>
        <w:tc>
          <w:tcPr>
            <w:tcW w:w="1112" w:type="pct"/>
            <w:shd w:val="clear" w:color="auto" w:fill="404040" w:themeFill="text1" w:themeFillTint="BF"/>
          </w:tcPr>
          <w:p w:rsidR="001431E6" w:rsidRPr="00135B81" w:rsidRDefault="001431E6" w:rsidP="00B71EE9">
            <w:pPr>
              <w:rPr>
                <w:sz w:val="22"/>
                <w:szCs w:val="22"/>
              </w:rPr>
            </w:pPr>
          </w:p>
        </w:tc>
        <w:tc>
          <w:tcPr>
            <w:tcW w:w="1046" w:type="pct"/>
            <w:tcBorders>
              <w:bottom w:val="single" w:sz="6" w:space="0" w:color="000000"/>
            </w:tcBorders>
            <w:vAlign w:val="center"/>
          </w:tcPr>
          <w:p w:rsidR="001431E6" w:rsidRPr="00135B81" w:rsidRDefault="001431E6" w:rsidP="00B71EE9">
            <w:pPr>
              <w:jc w:val="center"/>
              <w:rPr>
                <w:sz w:val="22"/>
                <w:szCs w:val="22"/>
              </w:rPr>
            </w:pPr>
            <w:r w:rsidRPr="00135B81">
              <w:rPr>
                <w:sz w:val="22"/>
                <w:szCs w:val="22"/>
              </w:rPr>
              <w:t>$______________</w:t>
            </w:r>
          </w:p>
        </w:tc>
      </w:tr>
      <w:tr w:rsidR="00B71EE9" w:rsidRPr="00135B81" w:rsidTr="00B71EE9">
        <w:trPr>
          <w:trHeight w:val="570"/>
          <w:jc w:val="center"/>
        </w:trPr>
        <w:tc>
          <w:tcPr>
            <w:tcW w:w="2842" w:type="pct"/>
            <w:tcBorders>
              <w:bottom w:val="single" w:sz="6" w:space="0" w:color="000000"/>
            </w:tcBorders>
            <w:vAlign w:val="center"/>
          </w:tcPr>
          <w:p w:rsidR="00B71EE9" w:rsidRPr="00135B81" w:rsidRDefault="00B71EE9" w:rsidP="00B71EE9">
            <w:pPr>
              <w:rPr>
                <w:sz w:val="22"/>
                <w:szCs w:val="22"/>
                <w:u w:val="single"/>
              </w:rPr>
            </w:pPr>
            <w:r w:rsidRPr="00135B81">
              <w:rPr>
                <w:sz w:val="22"/>
                <w:szCs w:val="22"/>
              </w:rPr>
              <w:t xml:space="preserve">Processing equipment </w:t>
            </w:r>
            <w:r w:rsidRPr="00135B81">
              <w:rPr>
                <w:b/>
                <w:sz w:val="22"/>
                <w:szCs w:val="22"/>
              </w:rPr>
              <w:t>shared by</w:t>
            </w:r>
            <w:r w:rsidRPr="00135B81">
              <w:rPr>
                <w:sz w:val="22"/>
                <w:szCs w:val="22"/>
              </w:rPr>
              <w:t xml:space="preserve"> </w:t>
            </w:r>
            <w:r w:rsidR="00341E5F" w:rsidRPr="00135B81">
              <w:rPr>
                <w:sz w:val="22"/>
                <w:szCs w:val="22"/>
              </w:rPr>
              <w:t>the West Coast whiting and other fisheries</w:t>
            </w:r>
          </w:p>
        </w:tc>
        <w:tc>
          <w:tcPr>
            <w:tcW w:w="1112" w:type="pct"/>
            <w:tcBorders>
              <w:bottom w:val="single" w:sz="6" w:space="0" w:color="000000"/>
            </w:tcBorders>
            <w:vAlign w:val="center"/>
          </w:tcPr>
          <w:p w:rsidR="00B71EE9" w:rsidRPr="00135B81" w:rsidRDefault="00B71EE9" w:rsidP="00B71EE9">
            <w:pPr>
              <w:jc w:val="center"/>
              <w:rPr>
                <w:sz w:val="22"/>
                <w:szCs w:val="22"/>
              </w:rPr>
            </w:pPr>
            <w:r w:rsidRPr="00135B81">
              <w:rPr>
                <w:sz w:val="22"/>
                <w:szCs w:val="22"/>
              </w:rPr>
              <w:t>$______________</w:t>
            </w:r>
          </w:p>
        </w:tc>
        <w:tc>
          <w:tcPr>
            <w:tcW w:w="1046" w:type="pct"/>
            <w:tcBorders>
              <w:bottom w:val="single" w:sz="6" w:space="0" w:color="000000"/>
            </w:tcBorders>
            <w:shd w:val="clear" w:color="auto" w:fill="404040" w:themeFill="text1" w:themeFillTint="BF"/>
          </w:tcPr>
          <w:p w:rsidR="00B71EE9" w:rsidRPr="00135B81" w:rsidRDefault="00B71EE9" w:rsidP="00B71EE9">
            <w:pPr>
              <w:rPr>
                <w:sz w:val="22"/>
                <w:szCs w:val="22"/>
              </w:rPr>
            </w:pPr>
          </w:p>
        </w:tc>
      </w:tr>
    </w:tbl>
    <w:p w:rsidR="00AE3E06" w:rsidRPr="00135B81" w:rsidRDefault="00AE3E06" w:rsidP="00AE3E06">
      <w:pPr>
        <w:rPr>
          <w:rFonts w:ascii="Arial" w:hAnsi="Arial" w:cs="Arial"/>
          <w:b/>
          <w:i/>
          <w:sz w:val="28"/>
          <w:szCs w:val="28"/>
        </w:rPr>
      </w:pPr>
    </w:p>
    <w:p w:rsidR="00AE3E06" w:rsidRPr="00135B81" w:rsidRDefault="00AE3E06" w:rsidP="00AE3E06">
      <w:pPr>
        <w:rPr>
          <w:rFonts w:ascii="Arial" w:hAnsi="Arial" w:cs="Arial"/>
          <w:b/>
          <w:i/>
          <w:sz w:val="28"/>
          <w:szCs w:val="28"/>
        </w:rPr>
      </w:pPr>
      <w:r w:rsidRPr="00135B81">
        <w:rPr>
          <w:rFonts w:ascii="Arial" w:hAnsi="Arial" w:cs="Arial"/>
          <w:b/>
          <w:i/>
          <w:sz w:val="28"/>
          <w:szCs w:val="28"/>
        </w:rPr>
        <w:t xml:space="preserve">III. Permit </w:t>
      </w:r>
      <w:r w:rsidR="00A65D3D" w:rsidRPr="00135B81">
        <w:rPr>
          <w:rFonts w:ascii="Arial" w:hAnsi="Arial" w:cs="Arial"/>
          <w:b/>
          <w:i/>
          <w:sz w:val="28"/>
          <w:szCs w:val="28"/>
        </w:rPr>
        <w:t>Costs</w:t>
      </w:r>
    </w:p>
    <w:p w:rsidR="00AE3E06" w:rsidRPr="00135B81" w:rsidRDefault="00AE3E06" w:rsidP="00AE3E06">
      <w:pPr>
        <w:rPr>
          <w:b/>
          <w:sz w:val="22"/>
          <w:szCs w:val="22"/>
        </w:rPr>
      </w:pPr>
    </w:p>
    <w:p w:rsidR="004846E3" w:rsidRDefault="00AE3E06" w:rsidP="004846E3">
      <w:pPr>
        <w:widowControl w:val="0"/>
        <w:numPr>
          <w:ilvl w:val="0"/>
          <w:numId w:val="29"/>
        </w:numPr>
        <w:tabs>
          <w:tab w:val="left" w:pos="360"/>
        </w:tabs>
        <w:ind w:right="288"/>
        <w:rPr>
          <w:sz w:val="22"/>
          <w:szCs w:val="22"/>
        </w:rPr>
      </w:pPr>
      <w:r w:rsidRPr="00135B81">
        <w:rPr>
          <w:sz w:val="22"/>
          <w:szCs w:val="22"/>
        </w:rPr>
        <w:t xml:space="preserve">Provide the total </w:t>
      </w:r>
      <w:r w:rsidR="008E387A" w:rsidRPr="00135B81">
        <w:rPr>
          <w:sz w:val="22"/>
          <w:szCs w:val="22"/>
        </w:rPr>
        <w:t xml:space="preserve">amount you paid for purchase or lease of mothership permits </w:t>
      </w:r>
      <w:r w:rsidRPr="00135B81">
        <w:rPr>
          <w:sz w:val="22"/>
          <w:szCs w:val="22"/>
        </w:rPr>
        <w:t xml:space="preserve">during </w:t>
      </w:r>
      <w:r w:rsidR="0006553A">
        <w:rPr>
          <w:sz w:val="22"/>
          <w:szCs w:val="22"/>
        </w:rPr>
        <w:t>2017</w:t>
      </w:r>
      <w:r w:rsidRPr="00135B81">
        <w:rPr>
          <w:sz w:val="22"/>
          <w:szCs w:val="22"/>
        </w:rPr>
        <w:t xml:space="preserve"> for use in the </w:t>
      </w:r>
      <w:r w:rsidRPr="00135B81">
        <w:rPr>
          <w:b/>
          <w:sz w:val="22"/>
          <w:szCs w:val="22"/>
        </w:rPr>
        <w:t xml:space="preserve">West Coast </w:t>
      </w:r>
      <w:r w:rsidRPr="00135B81">
        <w:rPr>
          <w:sz w:val="22"/>
          <w:szCs w:val="22"/>
        </w:rPr>
        <w:t>whiting</w:t>
      </w:r>
      <w:r w:rsidRPr="00135B81">
        <w:rPr>
          <w:b/>
          <w:sz w:val="22"/>
          <w:szCs w:val="22"/>
        </w:rPr>
        <w:t xml:space="preserve"> </w:t>
      </w:r>
      <w:r w:rsidRPr="00135B81">
        <w:rPr>
          <w:sz w:val="22"/>
          <w:szCs w:val="22"/>
        </w:rPr>
        <w:t>fishery.</w:t>
      </w:r>
    </w:p>
    <w:p w:rsidR="00E62DA1" w:rsidRPr="00135B81" w:rsidRDefault="00E62DA1" w:rsidP="00E62DA1">
      <w:pPr>
        <w:widowControl w:val="0"/>
        <w:tabs>
          <w:tab w:val="left" w:pos="360"/>
        </w:tabs>
        <w:ind w:left="360"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4692"/>
        <w:gridCol w:w="2531"/>
      </w:tblGrid>
      <w:tr w:rsidR="008E387A" w:rsidRPr="00135B81" w:rsidTr="00CF5DDD">
        <w:trPr>
          <w:trHeight w:hRule="exact" w:val="604"/>
          <w:jc w:val="center"/>
        </w:trPr>
        <w:tc>
          <w:tcPr>
            <w:tcW w:w="4692" w:type="dxa"/>
            <w:vAlign w:val="center"/>
          </w:tcPr>
          <w:p w:rsidR="008E387A" w:rsidRPr="00135B81" w:rsidRDefault="008E387A" w:rsidP="00442877">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Purchase or Lease of Permits</w:t>
            </w:r>
          </w:p>
        </w:tc>
        <w:tc>
          <w:tcPr>
            <w:tcW w:w="2531" w:type="dxa"/>
            <w:vAlign w:val="center"/>
          </w:tcPr>
          <w:p w:rsidR="008E387A" w:rsidRPr="00135B81" w:rsidRDefault="008E387A" w:rsidP="00CF5DDD">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Total Cost</w:t>
            </w:r>
          </w:p>
        </w:tc>
      </w:tr>
      <w:tr w:rsidR="00290C96" w:rsidRPr="00135B81" w:rsidTr="00CF5DDD">
        <w:trPr>
          <w:trHeight w:val="353"/>
          <w:jc w:val="center"/>
        </w:trPr>
        <w:tc>
          <w:tcPr>
            <w:tcW w:w="4692" w:type="dxa"/>
            <w:vAlign w:val="center"/>
          </w:tcPr>
          <w:p w:rsidR="00290C96" w:rsidRPr="00135B81" w:rsidRDefault="00290C96" w:rsidP="00CF5DDD">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Purchase of mothership endorsed permit</w:t>
            </w:r>
          </w:p>
        </w:tc>
        <w:tc>
          <w:tcPr>
            <w:tcW w:w="2531" w:type="dxa"/>
            <w:vAlign w:val="center"/>
          </w:tcPr>
          <w:p w:rsidR="00290C96" w:rsidRPr="00135B81" w:rsidRDefault="00290C96" w:rsidP="00CF5DDD">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rFonts w:eastAsia="MS Mincho"/>
                <w:sz w:val="22"/>
                <w:szCs w:val="22"/>
                <w:lang w:eastAsia="ja-JP"/>
              </w:rPr>
            </w:pPr>
            <w:r w:rsidRPr="00135B81">
              <w:rPr>
                <w:rFonts w:eastAsia="MS Mincho"/>
                <w:sz w:val="22"/>
                <w:szCs w:val="22"/>
                <w:lang w:eastAsia="ja-JP"/>
              </w:rPr>
              <w:t>$_______________</w:t>
            </w:r>
          </w:p>
        </w:tc>
      </w:tr>
      <w:tr w:rsidR="00290C96" w:rsidRPr="00135B81" w:rsidTr="00CF5DDD">
        <w:trPr>
          <w:trHeight w:val="353"/>
          <w:jc w:val="center"/>
        </w:trPr>
        <w:tc>
          <w:tcPr>
            <w:tcW w:w="4692" w:type="dxa"/>
            <w:vAlign w:val="center"/>
          </w:tcPr>
          <w:p w:rsidR="00290C96" w:rsidRPr="00135B81" w:rsidRDefault="00290C96" w:rsidP="00CF5DDD">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Lease of mothership endorsed permit</w:t>
            </w:r>
          </w:p>
        </w:tc>
        <w:tc>
          <w:tcPr>
            <w:tcW w:w="2531" w:type="dxa"/>
            <w:vAlign w:val="center"/>
          </w:tcPr>
          <w:p w:rsidR="00290C96" w:rsidRPr="00135B81" w:rsidRDefault="00290C96" w:rsidP="00CF5DDD">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rFonts w:eastAsia="MS Mincho"/>
                <w:sz w:val="22"/>
                <w:szCs w:val="22"/>
                <w:lang w:eastAsia="ja-JP"/>
              </w:rPr>
            </w:pPr>
            <w:r w:rsidRPr="00135B81">
              <w:rPr>
                <w:rFonts w:eastAsia="MS Mincho"/>
                <w:sz w:val="22"/>
                <w:szCs w:val="22"/>
                <w:lang w:eastAsia="ja-JP"/>
              </w:rPr>
              <w:t>$_______________</w:t>
            </w:r>
          </w:p>
        </w:tc>
      </w:tr>
    </w:tbl>
    <w:p w:rsidR="00AE3E06" w:rsidRPr="00135B81" w:rsidRDefault="00AE3E06" w:rsidP="00AE3E06">
      <w:pPr>
        <w:widowControl w:val="0"/>
        <w:tabs>
          <w:tab w:val="left" w:pos="-90"/>
        </w:tabs>
        <w:ind w:right="288"/>
        <w:rPr>
          <w:rFonts w:ascii="Arial" w:hAnsi="Arial" w:cs="Arial"/>
          <w:b/>
          <w:i/>
          <w:sz w:val="28"/>
          <w:szCs w:val="28"/>
        </w:rPr>
      </w:pPr>
      <w:r w:rsidRPr="00135B81">
        <w:rPr>
          <w:b/>
          <w:sz w:val="22"/>
          <w:szCs w:val="22"/>
        </w:rPr>
        <w:br w:type="page"/>
      </w:r>
      <w:r w:rsidRPr="00135B81">
        <w:rPr>
          <w:rFonts w:ascii="Arial" w:hAnsi="Arial" w:cs="Arial"/>
          <w:b/>
          <w:i/>
          <w:sz w:val="28"/>
          <w:szCs w:val="28"/>
        </w:rPr>
        <w:t>IV. Annual Expenses</w:t>
      </w:r>
    </w:p>
    <w:p w:rsidR="00AE3E06" w:rsidRPr="00135B81" w:rsidRDefault="00AE3E06" w:rsidP="00AE3E06">
      <w:pPr>
        <w:widowControl w:val="0"/>
        <w:tabs>
          <w:tab w:val="left" w:pos="-1440"/>
          <w:tab w:val="left" w:pos="-72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 w:val="left" w:pos="10800"/>
          <w:tab w:val="left" w:pos="11520"/>
          <w:tab w:val="left" w:pos="12240"/>
          <w:tab w:val="left" w:pos="12960"/>
          <w:tab w:val="left" w:pos="13680"/>
          <w:tab w:val="left" w:pos="14400"/>
          <w:tab w:val="left" w:pos="15120"/>
          <w:tab w:val="left" w:pos="15840"/>
          <w:tab w:val="left" w:pos="16560"/>
          <w:tab w:val="left" w:pos="17280"/>
          <w:tab w:val="left" w:pos="18000"/>
          <w:tab w:val="left" w:pos="18720"/>
        </w:tabs>
        <w:ind w:left="360" w:right="288" w:hanging="360"/>
        <w:rPr>
          <w:b/>
          <w:sz w:val="22"/>
          <w:szCs w:val="22"/>
        </w:rPr>
      </w:pPr>
    </w:p>
    <w:p w:rsidR="00AE3E06" w:rsidRPr="00135B81" w:rsidRDefault="00AE3E06" w:rsidP="00AE3E06">
      <w:pPr>
        <w:widowControl w:val="0"/>
        <w:numPr>
          <w:ilvl w:val="0"/>
          <w:numId w:val="29"/>
        </w:numPr>
        <w:tabs>
          <w:tab w:val="left" w:pos="360"/>
        </w:tabs>
        <w:ind w:right="288"/>
        <w:rPr>
          <w:sz w:val="22"/>
          <w:szCs w:val="22"/>
        </w:rPr>
      </w:pPr>
      <w:r w:rsidRPr="00135B81">
        <w:rPr>
          <w:sz w:val="22"/>
          <w:szCs w:val="22"/>
        </w:rPr>
        <w:t xml:space="preserve">Provide the total amount </w:t>
      </w:r>
      <w:r w:rsidRPr="00135B81">
        <w:rPr>
          <w:b/>
          <w:sz w:val="22"/>
          <w:szCs w:val="22"/>
        </w:rPr>
        <w:t>expensed</w:t>
      </w:r>
      <w:r w:rsidRPr="00135B81">
        <w:rPr>
          <w:sz w:val="22"/>
          <w:szCs w:val="22"/>
        </w:rPr>
        <w:t xml:space="preserve"> during </w:t>
      </w:r>
      <w:r w:rsidR="0006553A">
        <w:rPr>
          <w:sz w:val="22"/>
          <w:szCs w:val="22"/>
        </w:rPr>
        <w:t>2017</w:t>
      </w:r>
      <w:r w:rsidRPr="00135B81">
        <w:rPr>
          <w:sz w:val="22"/>
          <w:szCs w:val="22"/>
        </w:rPr>
        <w:t xml:space="preserve"> in each of the categories below. Note that some expenses are for        </w:t>
      </w:r>
      <w:r w:rsidRPr="00135B81">
        <w:rPr>
          <w:b/>
          <w:sz w:val="22"/>
          <w:szCs w:val="22"/>
        </w:rPr>
        <w:t xml:space="preserve">All </w:t>
      </w:r>
      <w:r w:rsidRPr="00135B81">
        <w:rPr>
          <w:sz w:val="22"/>
          <w:szCs w:val="22"/>
        </w:rPr>
        <w:t xml:space="preserve">Fisheries (West Coast, Alaska and other) and </w:t>
      </w:r>
      <w:r w:rsidR="008E387A" w:rsidRPr="00135B81">
        <w:rPr>
          <w:sz w:val="22"/>
          <w:szCs w:val="22"/>
        </w:rPr>
        <w:t>others</w:t>
      </w:r>
      <w:r w:rsidRPr="00135B81">
        <w:rPr>
          <w:sz w:val="22"/>
          <w:szCs w:val="22"/>
        </w:rPr>
        <w:t xml:space="preserve"> are for the </w:t>
      </w:r>
      <w:r w:rsidRPr="00135B81">
        <w:rPr>
          <w:b/>
          <w:sz w:val="22"/>
          <w:szCs w:val="22"/>
        </w:rPr>
        <w:t xml:space="preserve">West Coast </w:t>
      </w:r>
      <w:r w:rsidRPr="00135B81">
        <w:rPr>
          <w:sz w:val="22"/>
          <w:szCs w:val="22"/>
        </w:rPr>
        <w:t xml:space="preserve">whiting fishery </w:t>
      </w:r>
      <w:r w:rsidR="00B932E0" w:rsidRPr="00135B81">
        <w:rPr>
          <w:sz w:val="22"/>
          <w:szCs w:val="22"/>
        </w:rPr>
        <w:t>only (excluding tribal sector participation)</w:t>
      </w:r>
      <w:r w:rsidR="0017729D" w:rsidRPr="00135B81">
        <w:rPr>
          <w:sz w:val="22"/>
          <w:szCs w:val="22"/>
        </w:rPr>
        <w:t xml:space="preserve">. </w:t>
      </w:r>
      <w:r w:rsidRPr="00135B81">
        <w:rPr>
          <w:sz w:val="22"/>
          <w:szCs w:val="22"/>
        </w:rPr>
        <w:t>Round all answers to the nearest 100 dollars.</w:t>
      </w:r>
    </w:p>
    <w:p w:rsidR="004846E3" w:rsidRPr="00135B81" w:rsidRDefault="004846E3" w:rsidP="004846E3">
      <w:pPr>
        <w:widowControl w:val="0"/>
        <w:tabs>
          <w:tab w:val="left" w:pos="360"/>
        </w:tabs>
        <w:ind w:right="288"/>
        <w:rPr>
          <w:sz w:val="22"/>
          <w:szCs w:val="22"/>
        </w:rPr>
      </w:pPr>
    </w:p>
    <w:tbl>
      <w:tblPr>
        <w:tblW w:w="10426" w:type="dxa"/>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4A0" w:firstRow="1" w:lastRow="0" w:firstColumn="1" w:lastColumn="0" w:noHBand="0" w:noVBand="1"/>
      </w:tblPr>
      <w:tblGrid>
        <w:gridCol w:w="6023"/>
        <w:gridCol w:w="2201"/>
        <w:gridCol w:w="2202"/>
      </w:tblGrid>
      <w:tr w:rsidR="00AE3E06" w:rsidRPr="00135B81" w:rsidTr="00B71EE9">
        <w:trPr>
          <w:trHeight w:val="962"/>
          <w:jc w:val="center"/>
        </w:trPr>
        <w:tc>
          <w:tcPr>
            <w:tcW w:w="6023" w:type="dxa"/>
            <w:vAlign w:val="center"/>
          </w:tcPr>
          <w:p w:rsidR="00AE3E06" w:rsidRPr="00135B81" w:rsidRDefault="00AE3E06" w:rsidP="00B71EE9">
            <w:pPr>
              <w:pStyle w:val="Default"/>
              <w:tabs>
                <w:tab w:val="left" w:pos="360"/>
                <w:tab w:val="left" w:pos="720"/>
              </w:tabs>
              <w:spacing w:before="120" w:after="120"/>
              <w:rPr>
                <w:rFonts w:ascii="Times New Roman" w:hAnsi="Times New Roman" w:cs="Times New Roman"/>
                <w:b/>
                <w:sz w:val="22"/>
                <w:szCs w:val="22"/>
              </w:rPr>
            </w:pPr>
            <w:r w:rsidRPr="00135B81">
              <w:rPr>
                <w:rFonts w:ascii="Times New Roman" w:hAnsi="Times New Roman" w:cs="Times New Roman"/>
                <w:b/>
                <w:sz w:val="22"/>
                <w:szCs w:val="22"/>
              </w:rPr>
              <w:t>Expenses Category</w:t>
            </w:r>
          </w:p>
        </w:tc>
        <w:tc>
          <w:tcPr>
            <w:tcW w:w="2201" w:type="dxa"/>
            <w:tcBorders>
              <w:bottom w:val="single" w:sz="4" w:space="0" w:color="auto"/>
            </w:tcBorders>
            <w:vAlign w:val="bottom"/>
          </w:tcPr>
          <w:p w:rsidR="00AE3E06" w:rsidRPr="00135B81" w:rsidRDefault="001431E6" w:rsidP="00B71EE9">
            <w:pPr>
              <w:jc w:val="center"/>
              <w:rPr>
                <w:sz w:val="22"/>
                <w:szCs w:val="22"/>
              </w:rPr>
            </w:pPr>
            <w:r w:rsidRPr="00135B81">
              <w:rPr>
                <w:sz w:val="22"/>
                <w:szCs w:val="22"/>
              </w:rPr>
              <w:t>Expenses</w:t>
            </w:r>
            <w:r w:rsidR="00AE3E06" w:rsidRPr="00135B81">
              <w:rPr>
                <w:sz w:val="22"/>
                <w:szCs w:val="22"/>
              </w:rPr>
              <w:t xml:space="preserve"> in </w:t>
            </w:r>
          </w:p>
          <w:p w:rsidR="00AE3E06" w:rsidRPr="00135B81" w:rsidRDefault="00AE3E06" w:rsidP="00B71EE9">
            <w:pPr>
              <w:jc w:val="center"/>
              <w:rPr>
                <w:b/>
                <w:sz w:val="22"/>
                <w:szCs w:val="22"/>
              </w:rPr>
            </w:pPr>
            <w:r w:rsidRPr="00135B81">
              <w:rPr>
                <w:b/>
                <w:sz w:val="22"/>
                <w:szCs w:val="22"/>
              </w:rPr>
              <w:t xml:space="preserve">All </w:t>
            </w:r>
            <w:r w:rsidRPr="00135B81">
              <w:rPr>
                <w:sz w:val="22"/>
                <w:szCs w:val="22"/>
              </w:rPr>
              <w:t>Fisheries</w:t>
            </w:r>
            <w:r w:rsidRPr="00135B81">
              <w:rPr>
                <w:b/>
                <w:sz w:val="22"/>
                <w:szCs w:val="22"/>
              </w:rPr>
              <w:t xml:space="preserve"> </w:t>
            </w:r>
          </w:p>
          <w:p w:rsidR="00AE3E06" w:rsidRPr="00135B81" w:rsidRDefault="00AE3E06" w:rsidP="00B71EE9">
            <w:pPr>
              <w:jc w:val="center"/>
              <w:rPr>
                <w:i/>
                <w:sz w:val="20"/>
                <w:szCs w:val="22"/>
              </w:rPr>
            </w:pPr>
            <w:r w:rsidRPr="00135B81">
              <w:rPr>
                <w:i/>
                <w:sz w:val="20"/>
                <w:szCs w:val="22"/>
              </w:rPr>
              <w:t xml:space="preserve">West Coast, </w:t>
            </w:r>
          </w:p>
          <w:p w:rsidR="00AE3E06" w:rsidRPr="00135B81" w:rsidRDefault="00AE3E06" w:rsidP="00B71EE9">
            <w:pPr>
              <w:jc w:val="center"/>
              <w:rPr>
                <w:i/>
                <w:sz w:val="22"/>
                <w:szCs w:val="22"/>
              </w:rPr>
            </w:pPr>
            <w:r w:rsidRPr="00135B81">
              <w:rPr>
                <w:i/>
                <w:sz w:val="20"/>
                <w:szCs w:val="22"/>
              </w:rPr>
              <w:t>Alaska, and Other</w:t>
            </w:r>
          </w:p>
        </w:tc>
        <w:tc>
          <w:tcPr>
            <w:tcW w:w="2202" w:type="dxa"/>
            <w:vAlign w:val="bottom"/>
          </w:tcPr>
          <w:p w:rsidR="00AE3E06" w:rsidRPr="00135B81" w:rsidRDefault="00AE3E06" w:rsidP="00B71EE9">
            <w:pPr>
              <w:jc w:val="center"/>
              <w:rPr>
                <w:b/>
                <w:sz w:val="22"/>
                <w:szCs w:val="22"/>
              </w:rPr>
            </w:pPr>
            <w:r w:rsidRPr="00135B81">
              <w:rPr>
                <w:sz w:val="22"/>
                <w:szCs w:val="22"/>
              </w:rPr>
              <w:t>Expen</w:t>
            </w:r>
            <w:r w:rsidR="001431E6" w:rsidRPr="00135B81">
              <w:rPr>
                <w:sz w:val="22"/>
                <w:szCs w:val="22"/>
              </w:rPr>
              <w:t xml:space="preserve">ses </w:t>
            </w:r>
            <w:r w:rsidRPr="00135B81">
              <w:rPr>
                <w:sz w:val="22"/>
                <w:szCs w:val="22"/>
              </w:rPr>
              <w:t>in</w:t>
            </w:r>
            <w:r w:rsidRPr="00135B81">
              <w:rPr>
                <w:b/>
                <w:sz w:val="22"/>
                <w:szCs w:val="22"/>
              </w:rPr>
              <w:t xml:space="preserve"> West Coast </w:t>
            </w:r>
            <w:r w:rsidRPr="00135B81">
              <w:rPr>
                <w:sz w:val="22"/>
                <w:szCs w:val="22"/>
              </w:rPr>
              <w:t>Fisheries</w:t>
            </w:r>
            <w:r w:rsidRPr="00135B81">
              <w:rPr>
                <w:b/>
                <w:sz w:val="22"/>
                <w:szCs w:val="22"/>
              </w:rPr>
              <w:t xml:space="preserve"> </w:t>
            </w:r>
            <w:r w:rsidRPr="00135B81">
              <w:rPr>
                <w:sz w:val="22"/>
                <w:szCs w:val="22"/>
              </w:rPr>
              <w:t>Only</w:t>
            </w:r>
          </w:p>
          <w:p w:rsidR="00AE3E06" w:rsidRPr="00135B81" w:rsidRDefault="00AE3E06" w:rsidP="00B71EE9">
            <w:pPr>
              <w:jc w:val="center"/>
              <w:rPr>
                <w:i/>
                <w:sz w:val="20"/>
                <w:szCs w:val="22"/>
              </w:rPr>
            </w:pPr>
            <w:r w:rsidRPr="00135B81">
              <w:rPr>
                <w:i/>
                <w:sz w:val="20"/>
                <w:szCs w:val="22"/>
              </w:rPr>
              <w:t>Washington, Oregon, and California</w:t>
            </w:r>
          </w:p>
        </w:tc>
      </w:tr>
      <w:tr w:rsidR="00AE3E06" w:rsidRPr="00135B81" w:rsidTr="00B71EE9">
        <w:trPr>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Processing crew (include wages, bonuses, benefits, payroll taxes, and unemployment insurance)</w:t>
            </w:r>
          </w:p>
        </w:tc>
        <w:tc>
          <w:tcPr>
            <w:tcW w:w="2201" w:type="dxa"/>
            <w:vMerge w:val="restart"/>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17729D">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Non-Processing crew (include wages, bonuses,</w:t>
            </w:r>
            <w:r w:rsidR="004846E3" w:rsidRPr="00135B81">
              <w:rPr>
                <w:rFonts w:ascii="Times New Roman" w:hAnsi="Times New Roman" w:cs="Times New Roman"/>
                <w:sz w:val="22"/>
                <w:szCs w:val="22"/>
              </w:rPr>
              <w:t xml:space="preserve"> benefits, </w:t>
            </w:r>
            <w:r w:rsidRPr="00135B81">
              <w:rPr>
                <w:rFonts w:ascii="Times New Roman" w:hAnsi="Times New Roman" w:cs="Times New Roman"/>
                <w:sz w:val="22"/>
                <w:szCs w:val="22"/>
              </w:rPr>
              <w:t>payroll taxes, and unemployment insurance)</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Crew travel not deducted from crew wages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Observer fees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tcBorders>
              <w:bottom w:val="single" w:sz="4" w:space="0" w:color="auto"/>
            </w:tcBorders>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trHeight w:val="575"/>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Mothership co-op dues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tcBorders>
              <w:bottom w:val="single" w:sz="4" w:space="0" w:color="auto"/>
            </w:tcBorders>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trHeight w:val="692"/>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Fuel and lubrication (do not include steaming between West Coast and Alaska)</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tcBorders>
              <w:bottom w:val="single" w:sz="4" w:space="0" w:color="auto"/>
            </w:tcBorders>
            <w:shd w:val="clear" w:color="auto" w:fill="auto"/>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 xml:space="preserve">Food </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Non-fish ingredients (additives)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Packing materials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Freight to the vessel on supplies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Other supplies (linens, clothing, cleaning, etc.)</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Communications</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Offload expenses (cross-dock fees, port tariffs, etc.)</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AE3E0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On-board cargo / product</w:t>
            </w:r>
            <w:r w:rsidR="00120CCC" w:rsidRPr="00135B81">
              <w:rPr>
                <w:rFonts w:ascii="Times New Roman" w:hAnsi="Times New Roman" w:cs="Times New Roman"/>
                <w:sz w:val="22"/>
                <w:szCs w:val="22"/>
              </w:rPr>
              <w:t>/ protection and indemnity</w:t>
            </w:r>
            <w:r w:rsidRPr="00135B81">
              <w:rPr>
                <w:rFonts w:ascii="Times New Roman" w:hAnsi="Times New Roman" w:cs="Times New Roman"/>
                <w:sz w:val="22"/>
                <w:szCs w:val="22"/>
              </w:rPr>
              <w:t xml:space="preserve"> insurance</w:t>
            </w:r>
          </w:p>
        </w:tc>
        <w:tc>
          <w:tcPr>
            <w:tcW w:w="2201"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jc w:val="center"/>
        </w:trPr>
        <w:tc>
          <w:tcPr>
            <w:tcW w:w="6023" w:type="dxa"/>
          </w:tcPr>
          <w:p w:rsidR="00AE3E06" w:rsidRPr="00135B81" w:rsidRDefault="00341E5F"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 xml:space="preserve">Fishing gear </w:t>
            </w:r>
            <w:r w:rsidR="00021A38" w:rsidRPr="00135B81">
              <w:rPr>
                <w:rFonts w:ascii="Times New Roman" w:hAnsi="Times New Roman" w:cs="Times New Roman"/>
                <w:sz w:val="22"/>
                <w:szCs w:val="22"/>
              </w:rPr>
              <w:t>purchases, upgrades, repairs, or maintenance</w:t>
            </w:r>
            <w:r w:rsidRPr="00135B81">
              <w:rPr>
                <w:rFonts w:ascii="Times New Roman" w:hAnsi="Times New Roman" w:cs="Times New Roman"/>
                <w:sz w:val="22"/>
                <w:szCs w:val="22"/>
              </w:rPr>
              <w:t xml:space="preserve"> used </w:t>
            </w:r>
            <w:r w:rsidRPr="00135B81">
              <w:rPr>
                <w:rFonts w:ascii="Times New Roman" w:hAnsi="Times New Roman" w:cs="Times New Roman"/>
                <w:b/>
                <w:sz w:val="22"/>
                <w:szCs w:val="22"/>
              </w:rPr>
              <w:t>only in</w:t>
            </w:r>
            <w:r w:rsidRPr="00135B81">
              <w:rPr>
                <w:rFonts w:ascii="Times New Roman" w:hAnsi="Times New Roman" w:cs="Times New Roman"/>
                <w:sz w:val="22"/>
                <w:szCs w:val="22"/>
              </w:rPr>
              <w:t xml:space="preserve"> the West Coast whiting fishery (expensed during </w:t>
            </w:r>
            <w:r w:rsidR="0006553A">
              <w:rPr>
                <w:rFonts w:ascii="Times New Roman" w:hAnsi="Times New Roman" w:cs="Times New Roman"/>
                <w:sz w:val="22"/>
                <w:szCs w:val="22"/>
              </w:rPr>
              <w:t>2017</w:t>
            </w:r>
            <w:r w:rsidRPr="00135B81">
              <w:rPr>
                <w:rFonts w:ascii="Times New Roman" w:hAnsi="Times New Roman" w:cs="Times New Roman"/>
                <w:sz w:val="22"/>
                <w:szCs w:val="22"/>
              </w:rPr>
              <w:t>)</w:t>
            </w:r>
          </w:p>
        </w:tc>
        <w:tc>
          <w:tcPr>
            <w:tcW w:w="2201" w:type="dxa"/>
            <w:vMerge/>
            <w:tcBorders>
              <w:bottom w:val="single" w:sz="4" w:space="0" w:color="auto"/>
            </w:tcBorders>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c>
          <w:tcPr>
            <w:tcW w:w="2202" w:type="dxa"/>
            <w:tcBorders>
              <w:bottom w:val="single" w:sz="4" w:space="0" w:color="auto"/>
            </w:tcBorders>
            <w:shd w:val="clear" w:color="auto" w:fill="auto"/>
            <w:vAlign w:val="center"/>
          </w:tcPr>
          <w:p w:rsidR="00AE3E06" w:rsidRPr="00135B81" w:rsidRDefault="00AE3E06" w:rsidP="00B71EE9">
            <w:pPr>
              <w:jc w:val="center"/>
              <w:rPr>
                <w:sz w:val="22"/>
                <w:szCs w:val="22"/>
              </w:rPr>
            </w:pPr>
            <w:r w:rsidRPr="00135B81">
              <w:rPr>
                <w:sz w:val="22"/>
                <w:szCs w:val="22"/>
              </w:rPr>
              <w:t>$______________</w:t>
            </w:r>
          </w:p>
        </w:tc>
      </w:tr>
      <w:tr w:rsidR="00AE3E06" w:rsidRPr="00135B81" w:rsidTr="00B71EE9">
        <w:trPr>
          <w:trHeight w:val="629"/>
          <w:jc w:val="center"/>
        </w:trPr>
        <w:tc>
          <w:tcPr>
            <w:tcW w:w="6023" w:type="dxa"/>
          </w:tcPr>
          <w:p w:rsidR="00AE3E06" w:rsidRPr="00135B81" w:rsidRDefault="00341E5F" w:rsidP="00341E5F">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 xml:space="preserve">Fishing gear </w:t>
            </w:r>
            <w:r w:rsidR="00021A38" w:rsidRPr="00135B81">
              <w:rPr>
                <w:rFonts w:ascii="Times New Roman" w:hAnsi="Times New Roman" w:cs="Times New Roman"/>
                <w:sz w:val="22"/>
                <w:szCs w:val="22"/>
              </w:rPr>
              <w:t xml:space="preserve">purchases, upgrades, repairs, or maintenance </w:t>
            </w:r>
            <w:r w:rsidRPr="00135B81">
              <w:rPr>
                <w:rFonts w:ascii="Times New Roman" w:hAnsi="Times New Roman" w:cs="Times New Roman"/>
                <w:b/>
                <w:sz w:val="22"/>
                <w:szCs w:val="22"/>
              </w:rPr>
              <w:t>shared by</w:t>
            </w:r>
            <w:r w:rsidRPr="00135B81">
              <w:rPr>
                <w:rFonts w:ascii="Times New Roman" w:hAnsi="Times New Roman" w:cs="Times New Roman"/>
                <w:sz w:val="22"/>
                <w:szCs w:val="22"/>
              </w:rPr>
              <w:t xml:space="preserve"> West Coast whiting fishery and Alaska (expensed during </w:t>
            </w:r>
            <w:r w:rsidR="0006553A">
              <w:rPr>
                <w:rFonts w:ascii="Times New Roman" w:hAnsi="Times New Roman" w:cs="Times New Roman"/>
                <w:sz w:val="22"/>
                <w:szCs w:val="22"/>
              </w:rPr>
              <w:t>2017</w:t>
            </w:r>
            <w:r w:rsidRPr="00135B81">
              <w:rPr>
                <w:rFonts w:ascii="Times New Roman" w:hAnsi="Times New Roman" w:cs="Times New Roman"/>
                <w:sz w:val="22"/>
                <w:szCs w:val="22"/>
              </w:rPr>
              <w:t>)</w:t>
            </w:r>
          </w:p>
        </w:tc>
        <w:tc>
          <w:tcPr>
            <w:tcW w:w="2201" w:type="dxa"/>
            <w:tcBorders>
              <w:bottom w:val="single" w:sz="4" w:space="0" w:color="auto"/>
            </w:tcBorders>
            <w:vAlign w:val="center"/>
          </w:tcPr>
          <w:p w:rsidR="00AE3E06" w:rsidRPr="00135B81" w:rsidRDefault="00AE3E06" w:rsidP="00B71EE9">
            <w:pPr>
              <w:jc w:val="center"/>
              <w:rPr>
                <w:sz w:val="22"/>
                <w:szCs w:val="22"/>
              </w:rPr>
            </w:pPr>
            <w:r w:rsidRPr="00135B81">
              <w:rPr>
                <w:sz w:val="22"/>
                <w:szCs w:val="22"/>
              </w:rPr>
              <w:t>$______________</w:t>
            </w:r>
          </w:p>
        </w:tc>
        <w:tc>
          <w:tcPr>
            <w:tcW w:w="2202" w:type="dxa"/>
            <w:vMerge w:val="restart"/>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r>
      <w:tr w:rsidR="00AE3E06" w:rsidRPr="00135B81" w:rsidTr="00B71EE9">
        <w:trPr>
          <w:jc w:val="center"/>
        </w:trPr>
        <w:tc>
          <w:tcPr>
            <w:tcW w:w="6023" w:type="dxa"/>
          </w:tcPr>
          <w:p w:rsidR="00AE3E06" w:rsidRPr="00135B81" w:rsidRDefault="001431E6"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 xml:space="preserve">Processing equipment </w:t>
            </w:r>
            <w:r w:rsidR="00021A38" w:rsidRPr="00135B81">
              <w:rPr>
                <w:rFonts w:ascii="Times New Roman" w:hAnsi="Times New Roman" w:cs="Times New Roman"/>
                <w:sz w:val="22"/>
                <w:szCs w:val="22"/>
              </w:rPr>
              <w:t xml:space="preserve">purchases, upgrades, repairs, or maintenance </w:t>
            </w:r>
            <w:r w:rsidR="00AE3E06" w:rsidRPr="00135B81">
              <w:rPr>
                <w:rFonts w:ascii="Times New Roman" w:hAnsi="Times New Roman" w:cs="Times New Roman"/>
                <w:sz w:val="22"/>
                <w:szCs w:val="22"/>
              </w:rPr>
              <w:t xml:space="preserve">(expensed in </w:t>
            </w:r>
            <w:r w:rsidR="0006553A">
              <w:rPr>
                <w:rFonts w:ascii="Times New Roman" w:hAnsi="Times New Roman" w:cs="Times New Roman"/>
                <w:sz w:val="22"/>
                <w:szCs w:val="22"/>
              </w:rPr>
              <w:t>2017</w:t>
            </w:r>
            <w:r w:rsidR="00AE3E06" w:rsidRPr="00135B81">
              <w:rPr>
                <w:rFonts w:ascii="Times New Roman" w:hAnsi="Times New Roman" w:cs="Times New Roman"/>
                <w:sz w:val="22"/>
                <w:szCs w:val="22"/>
              </w:rPr>
              <w:t>)</w:t>
            </w:r>
          </w:p>
        </w:tc>
        <w:tc>
          <w:tcPr>
            <w:tcW w:w="2201" w:type="dxa"/>
            <w:tcBorders>
              <w:bottom w:val="single" w:sz="4" w:space="0" w:color="auto"/>
            </w:tcBorders>
            <w:vAlign w:val="center"/>
          </w:tcPr>
          <w:p w:rsidR="00AE3E06" w:rsidRPr="00135B81" w:rsidRDefault="00AE3E06" w:rsidP="00B71EE9">
            <w:pPr>
              <w:jc w:val="center"/>
              <w:rPr>
                <w:sz w:val="22"/>
                <w:szCs w:val="22"/>
              </w:rPr>
            </w:pPr>
            <w:r w:rsidRPr="00135B81">
              <w:rPr>
                <w:sz w:val="22"/>
                <w:szCs w:val="22"/>
              </w:rPr>
              <w:t>$______________</w:t>
            </w:r>
          </w:p>
        </w:tc>
        <w:tc>
          <w:tcPr>
            <w:tcW w:w="2202" w:type="dxa"/>
            <w:vMerge/>
            <w:shd w:val="clear" w:color="auto" w:fill="404040" w:themeFill="text1" w:themeFillTint="BF"/>
          </w:tcPr>
          <w:p w:rsidR="00AE3E06" w:rsidRPr="00135B81" w:rsidRDefault="00AE3E06" w:rsidP="00B71EE9">
            <w:pPr>
              <w:pStyle w:val="Default"/>
              <w:spacing w:before="120" w:after="120"/>
              <w:rPr>
                <w:rFonts w:ascii="Times New Roman" w:hAnsi="Times New Roman" w:cs="Times New Roman"/>
                <w:sz w:val="22"/>
                <w:szCs w:val="22"/>
              </w:rPr>
            </w:pPr>
          </w:p>
        </w:tc>
      </w:tr>
    </w:tbl>
    <w:p w:rsidR="00AE3E06" w:rsidRPr="00135B81" w:rsidRDefault="00AE3E06" w:rsidP="00AE3E06">
      <w:pPr>
        <w:rPr>
          <w:b/>
          <w:sz w:val="22"/>
          <w:szCs w:val="22"/>
        </w:rPr>
      </w:pPr>
    </w:p>
    <w:p w:rsidR="00FF06C1" w:rsidRPr="00135B81" w:rsidRDefault="00FF06C1" w:rsidP="00AE3E06">
      <w:pPr>
        <w:rPr>
          <w:b/>
          <w:sz w:val="22"/>
          <w:szCs w:val="22"/>
        </w:rPr>
      </w:pPr>
    </w:p>
    <w:p w:rsidR="00E62DA1" w:rsidRDefault="00E62DA1" w:rsidP="00AE3E06">
      <w:pPr>
        <w:widowControl w:val="0"/>
        <w:tabs>
          <w:tab w:val="left" w:pos="982"/>
        </w:tabs>
        <w:ind w:right="288"/>
        <w:rPr>
          <w:b/>
          <w:sz w:val="22"/>
          <w:szCs w:val="22"/>
        </w:rPr>
      </w:pPr>
    </w:p>
    <w:p w:rsidR="0056023D" w:rsidRDefault="0056023D" w:rsidP="00AE3E06">
      <w:pPr>
        <w:widowControl w:val="0"/>
        <w:tabs>
          <w:tab w:val="left" w:pos="982"/>
        </w:tabs>
        <w:ind w:right="288"/>
        <w:rPr>
          <w:b/>
          <w:sz w:val="22"/>
          <w:szCs w:val="22"/>
        </w:rPr>
      </w:pPr>
    </w:p>
    <w:p w:rsidR="0056023D" w:rsidRDefault="0056023D" w:rsidP="00AE3E06">
      <w:pPr>
        <w:widowControl w:val="0"/>
        <w:tabs>
          <w:tab w:val="left" w:pos="982"/>
        </w:tabs>
        <w:ind w:right="288"/>
        <w:rPr>
          <w:b/>
          <w:sz w:val="22"/>
          <w:szCs w:val="22"/>
        </w:rPr>
      </w:pPr>
    </w:p>
    <w:p w:rsidR="00AE3E06" w:rsidRPr="00135B81" w:rsidRDefault="00F4021A" w:rsidP="00AE3E06">
      <w:pPr>
        <w:widowControl w:val="0"/>
        <w:tabs>
          <w:tab w:val="left" w:pos="982"/>
        </w:tabs>
        <w:ind w:right="288"/>
        <w:rPr>
          <w:sz w:val="22"/>
          <w:szCs w:val="22"/>
        </w:rPr>
      </w:pPr>
      <w:r>
        <w:rPr>
          <w:b/>
          <w:sz w:val="22"/>
          <w:szCs w:val="22"/>
        </w:rPr>
        <w:t>17</w:t>
      </w:r>
      <w:r w:rsidR="00AE3E06" w:rsidRPr="00135B81">
        <w:rPr>
          <w:b/>
          <w:sz w:val="22"/>
          <w:szCs w:val="22"/>
        </w:rPr>
        <w:t>.</w:t>
      </w:r>
      <w:r w:rsidR="00AE3E06" w:rsidRPr="00135B81">
        <w:rPr>
          <w:sz w:val="22"/>
          <w:szCs w:val="22"/>
        </w:rPr>
        <w:t xml:space="preserve"> (Continued)</w:t>
      </w:r>
    </w:p>
    <w:tbl>
      <w:tblPr>
        <w:tblW w:w="10468" w:type="dxa"/>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4A0" w:firstRow="1" w:lastRow="0" w:firstColumn="1" w:lastColumn="0" w:noHBand="0" w:noVBand="1"/>
      </w:tblPr>
      <w:tblGrid>
        <w:gridCol w:w="6058"/>
        <w:gridCol w:w="2250"/>
        <w:gridCol w:w="2160"/>
      </w:tblGrid>
      <w:tr w:rsidR="006B2B6E" w:rsidRPr="00135B81" w:rsidTr="006B2B6E">
        <w:trPr>
          <w:trHeight w:val="962"/>
          <w:jc w:val="center"/>
        </w:trPr>
        <w:tc>
          <w:tcPr>
            <w:tcW w:w="6058" w:type="dxa"/>
            <w:vAlign w:val="center"/>
          </w:tcPr>
          <w:p w:rsidR="00AE3E06" w:rsidRPr="00135B81" w:rsidRDefault="00AE3E06" w:rsidP="00B71EE9">
            <w:pPr>
              <w:pStyle w:val="Default"/>
              <w:tabs>
                <w:tab w:val="left" w:pos="360"/>
                <w:tab w:val="left" w:pos="720"/>
              </w:tabs>
              <w:spacing w:before="120" w:after="120"/>
              <w:rPr>
                <w:rFonts w:ascii="Times New Roman" w:hAnsi="Times New Roman" w:cs="Times New Roman"/>
                <w:b/>
                <w:sz w:val="22"/>
                <w:szCs w:val="22"/>
              </w:rPr>
            </w:pPr>
            <w:r w:rsidRPr="00135B81">
              <w:br w:type="page"/>
            </w:r>
            <w:r w:rsidRPr="00135B81">
              <w:rPr>
                <w:rFonts w:ascii="Times New Roman" w:hAnsi="Times New Roman" w:cs="Times New Roman"/>
                <w:b/>
                <w:sz w:val="22"/>
                <w:szCs w:val="22"/>
              </w:rPr>
              <w:t>Expenses Category</w:t>
            </w:r>
          </w:p>
        </w:tc>
        <w:tc>
          <w:tcPr>
            <w:tcW w:w="2250" w:type="dxa"/>
            <w:tcBorders>
              <w:bottom w:val="single" w:sz="4" w:space="0" w:color="auto"/>
            </w:tcBorders>
            <w:vAlign w:val="bottom"/>
          </w:tcPr>
          <w:p w:rsidR="00AE3E06" w:rsidRPr="00135B81" w:rsidRDefault="00AE3E06" w:rsidP="00B71EE9">
            <w:pPr>
              <w:jc w:val="center"/>
              <w:rPr>
                <w:sz w:val="22"/>
                <w:szCs w:val="22"/>
              </w:rPr>
            </w:pPr>
            <w:r w:rsidRPr="00135B81">
              <w:rPr>
                <w:sz w:val="22"/>
                <w:szCs w:val="22"/>
              </w:rPr>
              <w:t>Expen</w:t>
            </w:r>
            <w:r w:rsidR="001431E6" w:rsidRPr="00135B81">
              <w:rPr>
                <w:sz w:val="22"/>
                <w:szCs w:val="22"/>
              </w:rPr>
              <w:t>ses</w:t>
            </w:r>
            <w:r w:rsidRPr="00135B81">
              <w:rPr>
                <w:sz w:val="22"/>
                <w:szCs w:val="22"/>
              </w:rPr>
              <w:t xml:space="preserve"> in </w:t>
            </w:r>
          </w:p>
          <w:p w:rsidR="00AE3E06" w:rsidRPr="00135B81" w:rsidRDefault="00AE3E06" w:rsidP="00B71EE9">
            <w:pPr>
              <w:jc w:val="center"/>
              <w:rPr>
                <w:b/>
                <w:sz w:val="22"/>
                <w:szCs w:val="22"/>
              </w:rPr>
            </w:pPr>
            <w:r w:rsidRPr="00135B81">
              <w:rPr>
                <w:b/>
                <w:sz w:val="22"/>
                <w:szCs w:val="22"/>
              </w:rPr>
              <w:t xml:space="preserve">All </w:t>
            </w:r>
            <w:r w:rsidRPr="00135B81">
              <w:rPr>
                <w:sz w:val="22"/>
                <w:szCs w:val="22"/>
              </w:rPr>
              <w:t>Fisheries</w:t>
            </w:r>
            <w:r w:rsidRPr="00135B81">
              <w:rPr>
                <w:b/>
                <w:sz w:val="22"/>
                <w:szCs w:val="22"/>
              </w:rPr>
              <w:t xml:space="preserve"> </w:t>
            </w:r>
          </w:p>
          <w:p w:rsidR="00AE3E06" w:rsidRPr="00135B81" w:rsidRDefault="00AE3E06" w:rsidP="00B71EE9">
            <w:pPr>
              <w:jc w:val="center"/>
              <w:rPr>
                <w:i/>
                <w:sz w:val="20"/>
                <w:szCs w:val="22"/>
              </w:rPr>
            </w:pPr>
            <w:r w:rsidRPr="00135B81">
              <w:rPr>
                <w:i/>
                <w:sz w:val="20"/>
                <w:szCs w:val="22"/>
              </w:rPr>
              <w:t xml:space="preserve">West Coast, </w:t>
            </w:r>
          </w:p>
          <w:p w:rsidR="00AE3E06" w:rsidRPr="00135B81" w:rsidRDefault="00AE3E06" w:rsidP="00B71EE9">
            <w:pPr>
              <w:jc w:val="center"/>
              <w:rPr>
                <w:i/>
                <w:sz w:val="22"/>
                <w:szCs w:val="22"/>
              </w:rPr>
            </w:pPr>
            <w:r w:rsidRPr="00135B81">
              <w:rPr>
                <w:i/>
                <w:sz w:val="20"/>
                <w:szCs w:val="22"/>
              </w:rPr>
              <w:t>Alaska, and Other</w:t>
            </w:r>
          </w:p>
        </w:tc>
        <w:tc>
          <w:tcPr>
            <w:tcW w:w="2160" w:type="dxa"/>
            <w:vAlign w:val="bottom"/>
          </w:tcPr>
          <w:p w:rsidR="00AE3E06" w:rsidRPr="00135B81" w:rsidRDefault="00AE3E06" w:rsidP="00B71EE9">
            <w:pPr>
              <w:jc w:val="center"/>
              <w:rPr>
                <w:b/>
                <w:sz w:val="22"/>
                <w:szCs w:val="22"/>
              </w:rPr>
            </w:pPr>
            <w:r w:rsidRPr="00135B81">
              <w:rPr>
                <w:sz w:val="22"/>
                <w:szCs w:val="22"/>
              </w:rPr>
              <w:t>Expen</w:t>
            </w:r>
            <w:r w:rsidR="001431E6" w:rsidRPr="00135B81">
              <w:rPr>
                <w:sz w:val="22"/>
                <w:szCs w:val="22"/>
              </w:rPr>
              <w:t>ses</w:t>
            </w:r>
            <w:r w:rsidRPr="00135B81">
              <w:rPr>
                <w:sz w:val="22"/>
                <w:szCs w:val="22"/>
              </w:rPr>
              <w:t xml:space="preserve"> in</w:t>
            </w:r>
            <w:r w:rsidRPr="00135B81">
              <w:rPr>
                <w:b/>
                <w:sz w:val="22"/>
                <w:szCs w:val="22"/>
              </w:rPr>
              <w:t xml:space="preserve"> West Coast </w:t>
            </w:r>
            <w:r w:rsidRPr="00135B81">
              <w:rPr>
                <w:sz w:val="22"/>
                <w:szCs w:val="22"/>
              </w:rPr>
              <w:t>Fisheries Only</w:t>
            </w:r>
          </w:p>
          <w:p w:rsidR="00AE3E06" w:rsidRPr="00135B81" w:rsidRDefault="00AE3E06" w:rsidP="00B71EE9">
            <w:pPr>
              <w:jc w:val="center"/>
              <w:rPr>
                <w:i/>
                <w:sz w:val="20"/>
                <w:szCs w:val="22"/>
              </w:rPr>
            </w:pPr>
            <w:r w:rsidRPr="00135B81">
              <w:rPr>
                <w:i/>
                <w:sz w:val="20"/>
                <w:szCs w:val="22"/>
              </w:rPr>
              <w:t>Washington, Oregon, and California</w:t>
            </w:r>
          </w:p>
        </w:tc>
      </w:tr>
      <w:tr w:rsidR="00430762" w:rsidRPr="00135B81" w:rsidTr="005254D9">
        <w:trPr>
          <w:jc w:val="center"/>
        </w:trPr>
        <w:tc>
          <w:tcPr>
            <w:tcW w:w="6058" w:type="dxa"/>
          </w:tcPr>
          <w:p w:rsidR="00430762" w:rsidRPr="00135B81" w:rsidRDefault="00430762" w:rsidP="008A6415">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 xml:space="preserve">Vessel and on-board equipment purchases, upgrades, repairs, or maintenance (expensed in </w:t>
            </w:r>
            <w:r w:rsidR="0006553A">
              <w:rPr>
                <w:rFonts w:ascii="Times New Roman" w:hAnsi="Times New Roman" w:cs="Times New Roman"/>
                <w:sz w:val="22"/>
                <w:szCs w:val="22"/>
              </w:rPr>
              <w:t>2017</w:t>
            </w:r>
            <w:r w:rsidRPr="00135B81">
              <w:rPr>
                <w:rFonts w:ascii="Times New Roman" w:hAnsi="Times New Roman" w:cs="Times New Roman"/>
                <w:sz w:val="22"/>
                <w:szCs w:val="22"/>
              </w:rPr>
              <w:t>)</w:t>
            </w:r>
          </w:p>
        </w:tc>
        <w:tc>
          <w:tcPr>
            <w:tcW w:w="2250" w:type="dxa"/>
            <w:tcBorders>
              <w:bottom w:val="single" w:sz="4" w:space="0" w:color="auto"/>
            </w:tcBorders>
            <w:vAlign w:val="center"/>
          </w:tcPr>
          <w:p w:rsidR="00430762" w:rsidRPr="00135B81" w:rsidRDefault="00430762" w:rsidP="008A6415">
            <w:pPr>
              <w:jc w:val="center"/>
              <w:rPr>
                <w:sz w:val="22"/>
                <w:szCs w:val="22"/>
              </w:rPr>
            </w:pPr>
            <w:r w:rsidRPr="00135B81">
              <w:rPr>
                <w:sz w:val="22"/>
                <w:szCs w:val="22"/>
              </w:rPr>
              <w:t>$______________</w:t>
            </w:r>
          </w:p>
        </w:tc>
        <w:tc>
          <w:tcPr>
            <w:tcW w:w="2160" w:type="dxa"/>
            <w:vMerge w:val="restart"/>
            <w:shd w:val="clear" w:color="auto" w:fill="404040" w:themeFill="text1" w:themeFillTint="BF"/>
          </w:tcPr>
          <w:p w:rsidR="00430762" w:rsidRPr="00135B81" w:rsidRDefault="00430762" w:rsidP="008A6415">
            <w:pPr>
              <w:pStyle w:val="Default"/>
              <w:spacing w:before="120" w:after="120"/>
              <w:rPr>
                <w:rFonts w:ascii="Times New Roman" w:hAnsi="Times New Roman" w:cs="Times New Roman"/>
                <w:sz w:val="22"/>
                <w:szCs w:val="22"/>
              </w:rPr>
            </w:pPr>
          </w:p>
        </w:tc>
      </w:tr>
      <w:tr w:rsidR="00430762" w:rsidRPr="00135B81" w:rsidTr="006B2B6E">
        <w:trPr>
          <w:jc w:val="center"/>
        </w:trPr>
        <w:tc>
          <w:tcPr>
            <w:tcW w:w="6058" w:type="dxa"/>
          </w:tcPr>
          <w:p w:rsidR="00430762" w:rsidRPr="00135B81" w:rsidRDefault="00430762" w:rsidP="00120CCC">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Insurance premium payments (hull and machinery, pollution insurance)</w:t>
            </w:r>
          </w:p>
        </w:tc>
        <w:tc>
          <w:tcPr>
            <w:tcW w:w="2250" w:type="dxa"/>
            <w:tcBorders>
              <w:bottom w:val="single" w:sz="4" w:space="0" w:color="auto"/>
            </w:tcBorders>
            <w:vAlign w:val="center"/>
          </w:tcPr>
          <w:p w:rsidR="00430762" w:rsidRPr="00135B81" w:rsidRDefault="00430762" w:rsidP="00B71EE9">
            <w:pPr>
              <w:jc w:val="center"/>
              <w:rPr>
                <w:sz w:val="22"/>
                <w:szCs w:val="22"/>
              </w:rPr>
            </w:pPr>
            <w:r w:rsidRPr="00135B81">
              <w:rPr>
                <w:sz w:val="22"/>
                <w:szCs w:val="22"/>
              </w:rPr>
              <w:t>$______________</w:t>
            </w:r>
          </w:p>
        </w:tc>
        <w:tc>
          <w:tcPr>
            <w:tcW w:w="2160" w:type="dxa"/>
            <w:vMerge/>
            <w:shd w:val="clear" w:color="auto" w:fill="404040" w:themeFill="text1" w:themeFillTint="BF"/>
            <w:vAlign w:val="bottom"/>
          </w:tcPr>
          <w:p w:rsidR="00430762" w:rsidRPr="00135B81" w:rsidRDefault="00430762" w:rsidP="00B71EE9">
            <w:pPr>
              <w:jc w:val="center"/>
              <w:rPr>
                <w:b/>
                <w:sz w:val="22"/>
                <w:szCs w:val="22"/>
              </w:rPr>
            </w:pPr>
          </w:p>
        </w:tc>
      </w:tr>
      <w:tr w:rsidR="00430762" w:rsidRPr="00135B81" w:rsidTr="006B2B6E">
        <w:trPr>
          <w:jc w:val="center"/>
        </w:trPr>
        <w:tc>
          <w:tcPr>
            <w:tcW w:w="6058" w:type="dxa"/>
          </w:tcPr>
          <w:p w:rsidR="00430762" w:rsidRPr="00135B81" w:rsidRDefault="00430762"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Moorage</w:t>
            </w:r>
          </w:p>
        </w:tc>
        <w:tc>
          <w:tcPr>
            <w:tcW w:w="2250" w:type="dxa"/>
            <w:tcBorders>
              <w:bottom w:val="single" w:sz="4" w:space="0" w:color="auto"/>
            </w:tcBorders>
            <w:vAlign w:val="center"/>
          </w:tcPr>
          <w:p w:rsidR="00430762" w:rsidRPr="00135B81" w:rsidRDefault="00430762" w:rsidP="00B71EE9">
            <w:pPr>
              <w:jc w:val="center"/>
              <w:rPr>
                <w:sz w:val="22"/>
                <w:szCs w:val="22"/>
              </w:rPr>
            </w:pPr>
            <w:r w:rsidRPr="00135B81">
              <w:rPr>
                <w:sz w:val="22"/>
                <w:szCs w:val="22"/>
              </w:rPr>
              <w:t>$______________</w:t>
            </w:r>
          </w:p>
        </w:tc>
        <w:tc>
          <w:tcPr>
            <w:tcW w:w="2160" w:type="dxa"/>
            <w:vMerge/>
            <w:shd w:val="clear" w:color="auto" w:fill="404040" w:themeFill="text1" w:themeFillTint="BF"/>
          </w:tcPr>
          <w:p w:rsidR="00430762" w:rsidRPr="00135B81" w:rsidRDefault="00430762" w:rsidP="00B71EE9">
            <w:pPr>
              <w:pStyle w:val="Default"/>
              <w:spacing w:before="120" w:after="120"/>
              <w:rPr>
                <w:rFonts w:ascii="Times New Roman" w:hAnsi="Times New Roman" w:cs="Times New Roman"/>
                <w:sz w:val="22"/>
                <w:szCs w:val="22"/>
              </w:rPr>
            </w:pPr>
          </w:p>
        </w:tc>
      </w:tr>
      <w:tr w:rsidR="00430762" w:rsidRPr="00135B81" w:rsidTr="006B2B6E">
        <w:trPr>
          <w:jc w:val="center"/>
        </w:trPr>
        <w:tc>
          <w:tcPr>
            <w:tcW w:w="6058" w:type="dxa"/>
          </w:tcPr>
          <w:p w:rsidR="00430762" w:rsidRPr="00135B81" w:rsidRDefault="00430762" w:rsidP="00B71EE9">
            <w:pPr>
              <w:pStyle w:val="Default"/>
              <w:numPr>
                <w:ilvl w:val="0"/>
                <w:numId w:val="17"/>
              </w:numPr>
              <w:spacing w:before="120" w:after="120"/>
              <w:ind w:left="0"/>
              <w:rPr>
                <w:rFonts w:ascii="Times New Roman" w:hAnsi="Times New Roman" w:cs="Times New Roman"/>
                <w:sz w:val="22"/>
                <w:szCs w:val="22"/>
              </w:rPr>
            </w:pPr>
            <w:r w:rsidRPr="00135B81">
              <w:rPr>
                <w:rFonts w:ascii="Times New Roman" w:hAnsi="Times New Roman" w:cs="Times New Roman"/>
                <w:sz w:val="22"/>
                <w:szCs w:val="22"/>
              </w:rPr>
              <w:t>Lease or bareboat charter of this mothership vessel</w:t>
            </w:r>
          </w:p>
        </w:tc>
        <w:tc>
          <w:tcPr>
            <w:tcW w:w="2250" w:type="dxa"/>
            <w:tcBorders>
              <w:bottom w:val="single" w:sz="4" w:space="0" w:color="auto"/>
            </w:tcBorders>
            <w:vAlign w:val="center"/>
          </w:tcPr>
          <w:p w:rsidR="00430762" w:rsidRPr="00135B81" w:rsidRDefault="00430762" w:rsidP="00B71EE9">
            <w:pPr>
              <w:jc w:val="center"/>
              <w:rPr>
                <w:sz w:val="22"/>
                <w:szCs w:val="22"/>
              </w:rPr>
            </w:pPr>
            <w:r w:rsidRPr="00135B81">
              <w:rPr>
                <w:sz w:val="22"/>
                <w:szCs w:val="22"/>
              </w:rPr>
              <w:t>$______________</w:t>
            </w:r>
          </w:p>
        </w:tc>
        <w:tc>
          <w:tcPr>
            <w:tcW w:w="2160" w:type="dxa"/>
            <w:vMerge/>
            <w:shd w:val="clear" w:color="auto" w:fill="404040" w:themeFill="text1" w:themeFillTint="BF"/>
          </w:tcPr>
          <w:p w:rsidR="00430762" w:rsidRPr="00135B81" w:rsidRDefault="00430762" w:rsidP="00B71EE9">
            <w:pPr>
              <w:pStyle w:val="Default"/>
              <w:spacing w:before="120" w:after="120"/>
              <w:rPr>
                <w:rFonts w:ascii="Times New Roman" w:hAnsi="Times New Roman" w:cs="Times New Roman"/>
                <w:sz w:val="22"/>
                <w:szCs w:val="22"/>
              </w:rPr>
            </w:pPr>
          </w:p>
        </w:tc>
      </w:tr>
      <w:tr w:rsidR="00430762" w:rsidRPr="00135B81" w:rsidTr="006B2B6E">
        <w:trPr>
          <w:jc w:val="center"/>
        </w:trPr>
        <w:tc>
          <w:tcPr>
            <w:tcW w:w="6058" w:type="dxa"/>
          </w:tcPr>
          <w:p w:rsidR="00430762" w:rsidRPr="00135B81" w:rsidRDefault="00430762" w:rsidP="00341E5F">
            <w:pPr>
              <w:pStyle w:val="Default"/>
              <w:spacing w:before="120" w:after="120"/>
              <w:rPr>
                <w:rFonts w:ascii="Times New Roman" w:hAnsi="Times New Roman" w:cs="Times New Roman"/>
                <w:sz w:val="22"/>
                <w:szCs w:val="22"/>
              </w:rPr>
            </w:pPr>
            <w:r w:rsidRPr="00135B81">
              <w:rPr>
                <w:rFonts w:ascii="Times New Roman" w:hAnsi="Times New Roman" w:cs="Times New Roman"/>
                <w:sz w:val="22"/>
                <w:szCs w:val="22"/>
              </w:rPr>
              <w:t xml:space="preserve">Depreciation (vessel, on-board equipment, and processing equipment) taken during </w:t>
            </w:r>
            <w:r w:rsidR="0006553A">
              <w:rPr>
                <w:rFonts w:ascii="Times New Roman" w:hAnsi="Times New Roman" w:cs="Times New Roman"/>
                <w:sz w:val="22"/>
                <w:szCs w:val="22"/>
              </w:rPr>
              <w:t>2017</w:t>
            </w:r>
          </w:p>
        </w:tc>
        <w:tc>
          <w:tcPr>
            <w:tcW w:w="2250" w:type="dxa"/>
            <w:tcBorders>
              <w:bottom w:val="single" w:sz="4" w:space="0" w:color="auto"/>
            </w:tcBorders>
            <w:vAlign w:val="center"/>
          </w:tcPr>
          <w:p w:rsidR="00430762" w:rsidRPr="00135B81" w:rsidRDefault="00430762" w:rsidP="00B71EE9">
            <w:pPr>
              <w:jc w:val="center"/>
              <w:rPr>
                <w:sz w:val="22"/>
                <w:szCs w:val="22"/>
              </w:rPr>
            </w:pPr>
            <w:r w:rsidRPr="00135B81">
              <w:rPr>
                <w:sz w:val="22"/>
                <w:szCs w:val="22"/>
              </w:rPr>
              <w:t>$______________</w:t>
            </w:r>
          </w:p>
        </w:tc>
        <w:tc>
          <w:tcPr>
            <w:tcW w:w="2160" w:type="dxa"/>
            <w:vMerge/>
            <w:shd w:val="clear" w:color="auto" w:fill="404040" w:themeFill="text1" w:themeFillTint="BF"/>
          </w:tcPr>
          <w:p w:rsidR="00430762" w:rsidRPr="00135B81" w:rsidRDefault="00430762" w:rsidP="00B71EE9">
            <w:pPr>
              <w:pStyle w:val="Default"/>
              <w:spacing w:before="120" w:after="120"/>
              <w:rPr>
                <w:rFonts w:ascii="Times New Roman" w:hAnsi="Times New Roman" w:cs="Times New Roman"/>
                <w:sz w:val="22"/>
                <w:szCs w:val="22"/>
              </w:rPr>
            </w:pPr>
          </w:p>
        </w:tc>
      </w:tr>
    </w:tbl>
    <w:p w:rsidR="00AE3E06" w:rsidRPr="00135B81" w:rsidRDefault="00AE3E06" w:rsidP="00AE3E06">
      <w:pPr>
        <w:widowControl w:val="0"/>
        <w:tabs>
          <w:tab w:val="left" w:pos="982"/>
        </w:tabs>
        <w:ind w:right="288"/>
        <w:rPr>
          <w:sz w:val="22"/>
          <w:szCs w:val="22"/>
        </w:rPr>
      </w:pPr>
    </w:p>
    <w:p w:rsidR="00AE3E06" w:rsidRPr="00135B81" w:rsidRDefault="00AE3E06" w:rsidP="00AE3E06">
      <w:pPr>
        <w:widowControl w:val="0"/>
        <w:tabs>
          <w:tab w:val="left" w:pos="982"/>
        </w:tabs>
        <w:ind w:right="288"/>
        <w:rPr>
          <w:sz w:val="22"/>
          <w:szCs w:val="22"/>
        </w:rPr>
      </w:pPr>
    </w:p>
    <w:p w:rsidR="00AE3E06" w:rsidRPr="00135B81" w:rsidRDefault="00AE3E06" w:rsidP="00AE3E06">
      <w:pPr>
        <w:widowControl w:val="0"/>
        <w:numPr>
          <w:ilvl w:val="0"/>
          <w:numId w:val="29"/>
        </w:numPr>
        <w:tabs>
          <w:tab w:val="left" w:pos="360"/>
        </w:tabs>
        <w:ind w:right="288"/>
        <w:rPr>
          <w:b/>
          <w:sz w:val="22"/>
          <w:szCs w:val="22"/>
        </w:rPr>
      </w:pPr>
      <w:r w:rsidRPr="00135B81">
        <w:rPr>
          <w:sz w:val="22"/>
          <w:szCs w:val="22"/>
        </w:rPr>
        <w:t xml:space="preserve">Provide the weight and the cost of fish purchased from catcher vessels in the </w:t>
      </w:r>
      <w:r w:rsidRPr="00135B81">
        <w:rPr>
          <w:b/>
          <w:sz w:val="22"/>
          <w:szCs w:val="22"/>
        </w:rPr>
        <w:t xml:space="preserve">West Coast </w:t>
      </w:r>
      <w:r w:rsidRPr="00135B81">
        <w:rPr>
          <w:sz w:val="22"/>
          <w:szCs w:val="22"/>
        </w:rPr>
        <w:t>whiting fishery</w:t>
      </w:r>
      <w:r w:rsidR="00B932E0" w:rsidRPr="00135B81">
        <w:rPr>
          <w:sz w:val="22"/>
          <w:szCs w:val="22"/>
        </w:rPr>
        <w:t xml:space="preserve"> (excludi</w:t>
      </w:r>
      <w:r w:rsidR="0017729D" w:rsidRPr="00135B81">
        <w:rPr>
          <w:sz w:val="22"/>
          <w:szCs w:val="22"/>
        </w:rPr>
        <w:t>ng tribal sector participation)</w:t>
      </w:r>
      <w:r w:rsidR="00290C96" w:rsidRPr="00135B81">
        <w:rPr>
          <w:sz w:val="22"/>
          <w:szCs w:val="22"/>
        </w:rPr>
        <w:t xml:space="preserve"> </w:t>
      </w:r>
      <w:r w:rsidRPr="00135B81">
        <w:rPr>
          <w:sz w:val="22"/>
          <w:szCs w:val="22"/>
        </w:rPr>
        <w:t xml:space="preserve">during </w:t>
      </w:r>
      <w:r w:rsidR="0006553A">
        <w:rPr>
          <w:sz w:val="22"/>
          <w:szCs w:val="22"/>
        </w:rPr>
        <w:t>2017</w:t>
      </w:r>
      <w:r w:rsidRPr="00135B81">
        <w:rPr>
          <w:sz w:val="22"/>
          <w:szCs w:val="22"/>
        </w:rPr>
        <w:t>. Round weights to the nearest metric ton.</w:t>
      </w:r>
    </w:p>
    <w:p w:rsidR="00AE3E06" w:rsidRPr="00135B81" w:rsidRDefault="00AE3E06" w:rsidP="00AE3E06">
      <w:pPr>
        <w:widowControl w:val="0"/>
        <w:numPr>
          <w:ilvl w:val="0"/>
          <w:numId w:val="23"/>
        </w:numPr>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 w:val="left" w:pos="10800"/>
          <w:tab w:val="left" w:pos="11520"/>
          <w:tab w:val="left" w:pos="12240"/>
          <w:tab w:val="left" w:pos="12960"/>
          <w:tab w:val="left" w:pos="13680"/>
          <w:tab w:val="left" w:pos="14400"/>
          <w:tab w:val="left" w:pos="15120"/>
          <w:tab w:val="left" w:pos="15840"/>
          <w:tab w:val="left" w:pos="16560"/>
          <w:tab w:val="left" w:pos="17280"/>
          <w:tab w:val="left" w:pos="18000"/>
          <w:tab w:val="left" w:pos="18720"/>
        </w:tabs>
        <w:ind w:right="288"/>
        <w:rPr>
          <w:sz w:val="22"/>
          <w:szCs w:val="22"/>
        </w:rPr>
      </w:pPr>
      <w:r w:rsidRPr="00135B81">
        <w:rPr>
          <w:rFonts w:eastAsia="MS Mincho"/>
          <w:sz w:val="22"/>
          <w:szCs w:val="22"/>
          <w:lang w:eastAsia="ja-JP"/>
        </w:rPr>
        <w:t xml:space="preserve">Please include any post-season adjustments for purchases of fish that were harvested in </w:t>
      </w:r>
      <w:r w:rsidR="0006553A">
        <w:rPr>
          <w:rFonts w:eastAsia="MS Mincho"/>
          <w:sz w:val="22"/>
          <w:szCs w:val="22"/>
          <w:lang w:eastAsia="ja-JP"/>
        </w:rPr>
        <w:t>2017</w:t>
      </w:r>
      <w:r w:rsidRPr="00135B81">
        <w:rPr>
          <w:rFonts w:eastAsia="MS Mincho"/>
          <w:sz w:val="22"/>
          <w:szCs w:val="22"/>
          <w:lang w:eastAsia="ja-JP"/>
        </w:rPr>
        <w:t xml:space="preserve">. </w:t>
      </w:r>
    </w:p>
    <w:p w:rsidR="00AE3E06" w:rsidRPr="00135B81" w:rsidRDefault="00AE3E06" w:rsidP="00AE3E06">
      <w:pPr>
        <w:widowControl w:val="0"/>
        <w:numPr>
          <w:ilvl w:val="0"/>
          <w:numId w:val="23"/>
        </w:numPr>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 w:val="left" w:pos="10800"/>
          <w:tab w:val="left" w:pos="11520"/>
          <w:tab w:val="left" w:pos="12240"/>
          <w:tab w:val="left" w:pos="12960"/>
          <w:tab w:val="left" w:pos="13680"/>
          <w:tab w:val="left" w:pos="14400"/>
          <w:tab w:val="left" w:pos="15120"/>
          <w:tab w:val="left" w:pos="15840"/>
          <w:tab w:val="left" w:pos="16560"/>
          <w:tab w:val="left" w:pos="17280"/>
          <w:tab w:val="left" w:pos="18000"/>
          <w:tab w:val="left" w:pos="18720"/>
        </w:tabs>
        <w:ind w:right="288"/>
        <w:rPr>
          <w:sz w:val="22"/>
          <w:szCs w:val="22"/>
        </w:rPr>
      </w:pPr>
      <w:r w:rsidRPr="00135B81">
        <w:rPr>
          <w:rFonts w:eastAsia="MS Mincho"/>
          <w:sz w:val="22"/>
          <w:szCs w:val="22"/>
          <w:lang w:eastAsia="ja-JP"/>
        </w:rPr>
        <w:t xml:space="preserve">Total cost </w:t>
      </w:r>
      <w:r w:rsidR="0017729D" w:rsidRPr="00135B81">
        <w:rPr>
          <w:rFonts w:eastAsia="MS Mincho"/>
          <w:sz w:val="22"/>
          <w:szCs w:val="22"/>
          <w:lang w:eastAsia="ja-JP"/>
        </w:rPr>
        <w:t>should include taxes and vessel-</w:t>
      </w:r>
      <w:r w:rsidRPr="00135B81">
        <w:rPr>
          <w:rFonts w:eastAsia="MS Mincho"/>
          <w:sz w:val="22"/>
          <w:szCs w:val="22"/>
          <w:lang w:eastAsia="ja-JP"/>
        </w:rPr>
        <w:t>buyback program fees paid on behalf of catcher vessels.</w:t>
      </w:r>
    </w:p>
    <w:p w:rsidR="00AE3E06" w:rsidRPr="00135B81" w:rsidRDefault="00AE3E06" w:rsidP="00AE3E06">
      <w:pPr>
        <w:widowControl w:val="0"/>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 w:val="left" w:pos="10800"/>
          <w:tab w:val="left" w:pos="11520"/>
          <w:tab w:val="left" w:pos="12240"/>
          <w:tab w:val="left" w:pos="12960"/>
          <w:tab w:val="left" w:pos="13680"/>
          <w:tab w:val="left" w:pos="14400"/>
          <w:tab w:val="left" w:pos="15120"/>
          <w:tab w:val="left" w:pos="15840"/>
          <w:tab w:val="left" w:pos="16560"/>
          <w:tab w:val="left" w:pos="17280"/>
          <w:tab w:val="left" w:pos="18000"/>
          <w:tab w:val="left" w:pos="18720"/>
        </w:tabs>
        <w:ind w:left="720"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2594"/>
        <w:gridCol w:w="2520"/>
        <w:gridCol w:w="2421"/>
        <w:gridCol w:w="2512"/>
      </w:tblGrid>
      <w:tr w:rsidR="00AE3E06" w:rsidRPr="00135B81" w:rsidTr="003B16CD">
        <w:trPr>
          <w:trHeight w:val="602"/>
          <w:jc w:val="center"/>
        </w:trPr>
        <w:tc>
          <w:tcPr>
            <w:tcW w:w="2594" w:type="dxa"/>
            <w:tcBorders>
              <w:bottom w:val="single" w:sz="4" w:space="0" w:color="auto"/>
            </w:tcBorders>
            <w:vAlign w:val="center"/>
          </w:tcPr>
          <w:p w:rsidR="00AE3E06" w:rsidRPr="00135B81" w:rsidRDefault="00AE3E06" w:rsidP="00B71EE9">
            <w:pPr>
              <w:autoSpaceDE w:val="0"/>
              <w:autoSpaceDN w:val="0"/>
              <w:adjustRightInd w:val="0"/>
              <w:rPr>
                <w:rFonts w:eastAsia="MS Mincho"/>
                <w:b/>
                <w:sz w:val="22"/>
                <w:szCs w:val="22"/>
                <w:lang w:eastAsia="ja-JP"/>
              </w:rPr>
            </w:pPr>
            <w:r w:rsidRPr="00135B81">
              <w:rPr>
                <w:rFonts w:eastAsia="MS Mincho"/>
                <w:b/>
                <w:sz w:val="22"/>
                <w:szCs w:val="22"/>
                <w:lang w:eastAsia="ja-JP"/>
              </w:rPr>
              <w:t xml:space="preserve">Type of Fish </w:t>
            </w:r>
          </w:p>
        </w:tc>
        <w:tc>
          <w:tcPr>
            <w:tcW w:w="2520" w:type="dxa"/>
            <w:tcBorders>
              <w:bottom w:val="single" w:sz="4" w:space="0" w:color="auto"/>
            </w:tcBorders>
          </w:tcPr>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Total Weight of </w:t>
            </w:r>
          </w:p>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Fish Received but </w:t>
            </w:r>
          </w:p>
          <w:p w:rsidR="00AE3E06" w:rsidRPr="00135B81" w:rsidRDefault="00AE3E06" w:rsidP="00B71EE9">
            <w:pPr>
              <w:autoSpaceDE w:val="0"/>
              <w:autoSpaceDN w:val="0"/>
              <w:adjustRightInd w:val="0"/>
              <w:jc w:val="center"/>
              <w:rPr>
                <w:rFonts w:eastAsia="MS Mincho"/>
                <w:sz w:val="22"/>
                <w:szCs w:val="22"/>
                <w:lang w:eastAsia="ja-JP"/>
              </w:rPr>
            </w:pPr>
            <w:r w:rsidRPr="00135B81">
              <w:rPr>
                <w:rFonts w:eastAsia="MS Mincho"/>
                <w:b/>
                <w:sz w:val="22"/>
                <w:szCs w:val="22"/>
                <w:lang w:eastAsia="ja-JP"/>
              </w:rPr>
              <w:t>Not Paid For</w:t>
            </w:r>
          </w:p>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sz w:val="22"/>
                <w:szCs w:val="22"/>
                <w:lang w:eastAsia="ja-JP"/>
              </w:rPr>
              <w:t>(for size or other reasons)</w:t>
            </w:r>
          </w:p>
        </w:tc>
        <w:tc>
          <w:tcPr>
            <w:tcW w:w="2421" w:type="dxa"/>
            <w:tcBorders>
              <w:bottom w:val="single" w:sz="4" w:space="0" w:color="auto"/>
            </w:tcBorders>
            <w:vAlign w:val="bottom"/>
          </w:tcPr>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Total Weight of </w:t>
            </w:r>
          </w:p>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Fish Purchased </w:t>
            </w:r>
          </w:p>
        </w:tc>
        <w:tc>
          <w:tcPr>
            <w:tcW w:w="2512" w:type="dxa"/>
            <w:tcBorders>
              <w:bottom w:val="single" w:sz="4" w:space="0" w:color="auto"/>
            </w:tcBorders>
            <w:vAlign w:val="bottom"/>
          </w:tcPr>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Total Cost of </w:t>
            </w:r>
          </w:p>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Fish Purchases</w:t>
            </w:r>
          </w:p>
        </w:tc>
      </w:tr>
      <w:tr w:rsidR="00AE3E06" w:rsidRPr="00135B81" w:rsidTr="003B16CD">
        <w:trPr>
          <w:trHeight w:val="457"/>
          <w:jc w:val="center"/>
        </w:trPr>
        <w:tc>
          <w:tcPr>
            <w:tcW w:w="2594" w:type="dxa"/>
            <w:shd w:val="clear" w:color="auto" w:fill="auto"/>
            <w:vAlign w:val="center"/>
          </w:tcPr>
          <w:p w:rsidR="00AE3E06" w:rsidRPr="00135B81" w:rsidRDefault="00AE3E06" w:rsidP="00B71EE9">
            <w:pPr>
              <w:autoSpaceDE w:val="0"/>
              <w:autoSpaceDN w:val="0"/>
              <w:adjustRightInd w:val="0"/>
              <w:rPr>
                <w:rFonts w:eastAsia="MS Mincho"/>
                <w:sz w:val="22"/>
                <w:szCs w:val="22"/>
                <w:lang w:eastAsia="ja-JP"/>
              </w:rPr>
            </w:pPr>
            <w:r w:rsidRPr="00135B81">
              <w:rPr>
                <w:rFonts w:eastAsia="MS Mincho"/>
                <w:sz w:val="22"/>
                <w:szCs w:val="22"/>
                <w:lang w:eastAsia="ja-JP"/>
              </w:rPr>
              <w:t>Whiting</w:t>
            </w:r>
          </w:p>
        </w:tc>
        <w:tc>
          <w:tcPr>
            <w:tcW w:w="2520" w:type="dxa"/>
            <w:vAlign w:val="center"/>
          </w:tcPr>
          <w:p w:rsidR="00AE3E06" w:rsidRPr="00135B81" w:rsidRDefault="00AE3E06" w:rsidP="00B71EE9">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2421" w:type="dxa"/>
            <w:shd w:val="clear" w:color="auto" w:fill="auto"/>
            <w:vAlign w:val="center"/>
          </w:tcPr>
          <w:p w:rsidR="00AE3E06" w:rsidRPr="00135B81" w:rsidRDefault="00AE3E06" w:rsidP="00B71EE9">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2512" w:type="dxa"/>
            <w:shd w:val="clear" w:color="auto" w:fill="auto"/>
            <w:vAlign w:val="center"/>
          </w:tcPr>
          <w:p w:rsidR="00AE3E06" w:rsidRPr="00135B81" w:rsidRDefault="00AE3E06" w:rsidP="00B71EE9">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w:t>
            </w:r>
          </w:p>
        </w:tc>
      </w:tr>
      <w:tr w:rsidR="00AE3E06" w:rsidRPr="00135B81" w:rsidTr="003B16CD">
        <w:trPr>
          <w:trHeight w:val="457"/>
          <w:jc w:val="center"/>
        </w:trPr>
        <w:tc>
          <w:tcPr>
            <w:tcW w:w="2594" w:type="dxa"/>
            <w:shd w:val="clear" w:color="auto" w:fill="auto"/>
            <w:vAlign w:val="center"/>
          </w:tcPr>
          <w:p w:rsidR="00AE3E06" w:rsidRPr="00135B81" w:rsidRDefault="00470181" w:rsidP="00B71EE9">
            <w:pPr>
              <w:autoSpaceDE w:val="0"/>
              <w:autoSpaceDN w:val="0"/>
              <w:adjustRightInd w:val="0"/>
              <w:rPr>
                <w:rFonts w:eastAsia="MS Mincho"/>
                <w:sz w:val="22"/>
                <w:szCs w:val="22"/>
                <w:lang w:eastAsia="ja-JP"/>
              </w:rPr>
            </w:pPr>
            <w:r w:rsidRPr="00135B81">
              <w:rPr>
                <w:rFonts w:eastAsia="MS Mincho"/>
                <w:sz w:val="22"/>
                <w:szCs w:val="22"/>
                <w:lang w:eastAsia="ja-JP"/>
              </w:rPr>
              <w:t xml:space="preserve">All </w:t>
            </w:r>
            <w:r w:rsidR="00341E5F" w:rsidRPr="00135B81">
              <w:rPr>
                <w:rFonts w:eastAsia="MS Mincho"/>
                <w:sz w:val="22"/>
                <w:szCs w:val="22"/>
                <w:lang w:eastAsia="ja-JP"/>
              </w:rPr>
              <w:t>o</w:t>
            </w:r>
            <w:r w:rsidR="00AE3E06" w:rsidRPr="00135B81">
              <w:rPr>
                <w:rFonts w:eastAsia="MS Mincho"/>
                <w:sz w:val="22"/>
                <w:szCs w:val="22"/>
                <w:lang w:eastAsia="ja-JP"/>
              </w:rPr>
              <w:t xml:space="preserve">ther </w:t>
            </w:r>
            <w:r w:rsidR="00AE3E06" w:rsidRPr="00135B81">
              <w:rPr>
                <w:rFonts w:eastAsia="MS Mincho"/>
                <w:b/>
                <w:sz w:val="22"/>
                <w:szCs w:val="22"/>
                <w:lang w:eastAsia="ja-JP"/>
              </w:rPr>
              <w:t>West Coast</w:t>
            </w:r>
            <w:r w:rsidR="00AE3E06" w:rsidRPr="00135B81">
              <w:rPr>
                <w:rFonts w:eastAsia="MS Mincho"/>
                <w:sz w:val="22"/>
                <w:szCs w:val="22"/>
                <w:lang w:eastAsia="ja-JP"/>
              </w:rPr>
              <w:t xml:space="preserve"> species</w:t>
            </w:r>
          </w:p>
        </w:tc>
        <w:tc>
          <w:tcPr>
            <w:tcW w:w="2520" w:type="dxa"/>
            <w:vAlign w:val="center"/>
          </w:tcPr>
          <w:p w:rsidR="00AE3E06" w:rsidRPr="00135B81" w:rsidRDefault="00AE3E06" w:rsidP="00B71EE9">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2421" w:type="dxa"/>
            <w:shd w:val="clear" w:color="auto" w:fill="auto"/>
            <w:vAlign w:val="center"/>
          </w:tcPr>
          <w:p w:rsidR="00AE3E06" w:rsidRPr="00135B81" w:rsidRDefault="00AE3E06" w:rsidP="00B71EE9">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2512" w:type="dxa"/>
            <w:shd w:val="clear" w:color="auto" w:fill="auto"/>
            <w:vAlign w:val="center"/>
          </w:tcPr>
          <w:p w:rsidR="00AE3E06" w:rsidRPr="00135B81" w:rsidRDefault="00AE3E06" w:rsidP="00B71EE9">
            <w:pPr>
              <w:autoSpaceDE w:val="0"/>
              <w:autoSpaceDN w:val="0"/>
              <w:adjustRightInd w:val="0"/>
              <w:jc w:val="center"/>
              <w:rPr>
                <w:rStyle w:val="CommentReference"/>
                <w:sz w:val="22"/>
                <w:szCs w:val="22"/>
              </w:rPr>
            </w:pPr>
            <w:r w:rsidRPr="00135B81">
              <w:rPr>
                <w:rStyle w:val="CommentReference"/>
                <w:sz w:val="22"/>
                <w:szCs w:val="22"/>
              </w:rPr>
              <w:t>$_______________</w:t>
            </w:r>
          </w:p>
        </w:tc>
      </w:tr>
    </w:tbl>
    <w:p w:rsidR="00AE3E06" w:rsidRPr="00135B81" w:rsidRDefault="00AE3E06" w:rsidP="00AE3E06">
      <w:pPr>
        <w:rPr>
          <w:b/>
          <w:sz w:val="22"/>
          <w:szCs w:val="22"/>
        </w:rPr>
      </w:pPr>
    </w:p>
    <w:p w:rsidR="00AE3E06" w:rsidRPr="00135B81" w:rsidRDefault="00AE3E06" w:rsidP="00AE3E06">
      <w:pPr>
        <w:rPr>
          <w:b/>
          <w:sz w:val="22"/>
          <w:szCs w:val="22"/>
        </w:rPr>
      </w:pPr>
    </w:p>
    <w:p w:rsidR="00AE3E06" w:rsidRPr="00135B81" w:rsidRDefault="00AE3E06" w:rsidP="00AE3E06">
      <w:pPr>
        <w:widowControl w:val="0"/>
        <w:numPr>
          <w:ilvl w:val="0"/>
          <w:numId w:val="29"/>
        </w:numPr>
        <w:tabs>
          <w:tab w:val="left" w:pos="360"/>
        </w:tabs>
        <w:ind w:right="288"/>
        <w:rPr>
          <w:i/>
          <w:sz w:val="22"/>
          <w:szCs w:val="22"/>
        </w:rPr>
      </w:pPr>
      <w:r w:rsidRPr="00135B81">
        <w:rPr>
          <w:sz w:val="22"/>
          <w:szCs w:val="22"/>
        </w:rPr>
        <w:t xml:space="preserve">Provide the total round weight of all fish </w:t>
      </w:r>
      <w:r w:rsidR="00EE0CD1">
        <w:rPr>
          <w:sz w:val="22"/>
          <w:szCs w:val="22"/>
        </w:rPr>
        <w:t>processed</w:t>
      </w:r>
      <w:r w:rsidRPr="00135B81">
        <w:rPr>
          <w:sz w:val="22"/>
          <w:szCs w:val="22"/>
        </w:rPr>
        <w:t xml:space="preserve"> by this vessel during </w:t>
      </w:r>
      <w:r w:rsidR="0006553A">
        <w:rPr>
          <w:sz w:val="22"/>
          <w:szCs w:val="22"/>
        </w:rPr>
        <w:t>2017</w:t>
      </w:r>
      <w:r w:rsidRPr="00135B81">
        <w:rPr>
          <w:sz w:val="22"/>
          <w:szCs w:val="22"/>
        </w:rPr>
        <w:t xml:space="preserve">. Round to the nearest metric ton. </w:t>
      </w:r>
      <w:r w:rsidRPr="00135B81">
        <w:rPr>
          <w:i/>
          <w:sz w:val="22"/>
          <w:szCs w:val="22"/>
        </w:rPr>
        <w:t>(This information will be used to allocate some of your expenditures between the West Coast and Alaska in order to avoid asking more detailed information about the vessel's activity in Alaska)</w:t>
      </w:r>
      <w:r w:rsidR="008D0B0A">
        <w:rPr>
          <w:i/>
          <w:sz w:val="22"/>
          <w:szCs w:val="22"/>
        </w:rPr>
        <w:t>.</w:t>
      </w:r>
    </w:p>
    <w:p w:rsidR="00AE3E06" w:rsidRPr="00135B81" w:rsidRDefault="00AE3E06" w:rsidP="00AE3E06">
      <w:pPr>
        <w:widowControl w:val="0"/>
        <w:tabs>
          <w:tab w:val="left" w:pos="360"/>
        </w:tabs>
        <w:ind w:left="360" w:right="288"/>
        <w:rPr>
          <w:i/>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2594"/>
        <w:gridCol w:w="2520"/>
        <w:gridCol w:w="2520"/>
      </w:tblGrid>
      <w:tr w:rsidR="008A6415" w:rsidRPr="00135B81" w:rsidTr="008A6415">
        <w:trPr>
          <w:trHeight w:val="602"/>
          <w:jc w:val="center"/>
        </w:trPr>
        <w:tc>
          <w:tcPr>
            <w:tcW w:w="2594" w:type="dxa"/>
            <w:tcBorders>
              <w:top w:val="single" w:sz="4" w:space="0" w:color="auto"/>
              <w:left w:val="single" w:sz="4" w:space="0" w:color="auto"/>
              <w:bottom w:val="single" w:sz="4" w:space="0" w:color="auto"/>
              <w:right w:val="single" w:sz="4" w:space="0" w:color="auto"/>
            </w:tcBorders>
            <w:vAlign w:val="center"/>
            <w:hideMark/>
          </w:tcPr>
          <w:p w:rsidR="008A6415" w:rsidRPr="00135B81" w:rsidRDefault="008A6415">
            <w:pPr>
              <w:autoSpaceDE w:val="0"/>
              <w:autoSpaceDN w:val="0"/>
              <w:adjustRightInd w:val="0"/>
              <w:rPr>
                <w:rFonts w:eastAsia="MS Mincho"/>
                <w:b/>
                <w:sz w:val="22"/>
                <w:szCs w:val="22"/>
                <w:lang w:eastAsia="ja-JP"/>
              </w:rPr>
            </w:pPr>
            <w:r w:rsidRPr="00135B81">
              <w:rPr>
                <w:rFonts w:eastAsia="MS Mincho"/>
                <w:b/>
                <w:sz w:val="22"/>
                <w:szCs w:val="22"/>
                <w:lang w:eastAsia="ja-JP"/>
              </w:rPr>
              <w:t>Fishery</w:t>
            </w:r>
          </w:p>
        </w:tc>
        <w:tc>
          <w:tcPr>
            <w:tcW w:w="2520" w:type="dxa"/>
            <w:tcBorders>
              <w:top w:val="single" w:sz="4" w:space="0" w:color="auto"/>
              <w:left w:val="single" w:sz="4" w:space="0" w:color="auto"/>
              <w:bottom w:val="single" w:sz="4" w:space="0" w:color="auto"/>
              <w:right w:val="single" w:sz="4" w:space="0" w:color="auto"/>
            </w:tcBorders>
            <w:hideMark/>
          </w:tcPr>
          <w:p w:rsidR="008A6415" w:rsidRPr="00135B81" w:rsidRDefault="008A6415">
            <w:pPr>
              <w:autoSpaceDE w:val="0"/>
              <w:autoSpaceDN w:val="0"/>
              <w:adjustRightInd w:val="0"/>
              <w:jc w:val="center"/>
              <w:rPr>
                <w:rFonts w:eastAsia="MS Mincho"/>
                <w:b/>
                <w:sz w:val="22"/>
                <w:szCs w:val="22"/>
                <w:lang w:eastAsia="ja-JP"/>
              </w:rPr>
            </w:pPr>
            <w:r w:rsidRPr="00135B81">
              <w:rPr>
                <w:rFonts w:eastAsia="MS Mincho"/>
                <w:b/>
                <w:sz w:val="22"/>
                <w:szCs w:val="22"/>
                <w:lang w:eastAsia="ja-JP"/>
              </w:rPr>
              <w:t>Total Round Weight as a Catcher-Processor</w:t>
            </w:r>
          </w:p>
        </w:tc>
        <w:tc>
          <w:tcPr>
            <w:tcW w:w="2520" w:type="dxa"/>
            <w:tcBorders>
              <w:top w:val="single" w:sz="4" w:space="0" w:color="auto"/>
              <w:left w:val="single" w:sz="4" w:space="0" w:color="auto"/>
              <w:bottom w:val="single" w:sz="4" w:space="0" w:color="auto"/>
              <w:right w:val="single" w:sz="4" w:space="0" w:color="auto"/>
            </w:tcBorders>
            <w:hideMark/>
          </w:tcPr>
          <w:p w:rsidR="008A6415" w:rsidRPr="00135B81" w:rsidRDefault="008A6415">
            <w:pPr>
              <w:autoSpaceDE w:val="0"/>
              <w:autoSpaceDN w:val="0"/>
              <w:adjustRightInd w:val="0"/>
              <w:jc w:val="center"/>
              <w:rPr>
                <w:rFonts w:eastAsia="MS Mincho"/>
                <w:b/>
                <w:sz w:val="22"/>
                <w:szCs w:val="22"/>
                <w:lang w:eastAsia="ja-JP"/>
              </w:rPr>
            </w:pPr>
            <w:r w:rsidRPr="00135B81">
              <w:rPr>
                <w:rFonts w:eastAsia="MS Mincho"/>
                <w:b/>
                <w:sz w:val="22"/>
                <w:szCs w:val="22"/>
                <w:lang w:eastAsia="ja-JP"/>
              </w:rPr>
              <w:t>Total Round Weight as a Mothership</w:t>
            </w:r>
          </w:p>
        </w:tc>
      </w:tr>
      <w:tr w:rsidR="008A6415" w:rsidRPr="00135B81" w:rsidTr="00EB023A">
        <w:trPr>
          <w:trHeight w:val="457"/>
          <w:jc w:val="center"/>
        </w:trPr>
        <w:tc>
          <w:tcPr>
            <w:tcW w:w="2594" w:type="dxa"/>
            <w:tcBorders>
              <w:top w:val="single" w:sz="4" w:space="0" w:color="auto"/>
              <w:left w:val="single" w:sz="4" w:space="0" w:color="auto"/>
              <w:bottom w:val="single" w:sz="4" w:space="0" w:color="auto"/>
              <w:right w:val="single" w:sz="4" w:space="0" w:color="auto"/>
            </w:tcBorders>
            <w:vAlign w:val="center"/>
            <w:hideMark/>
          </w:tcPr>
          <w:p w:rsidR="008A6415" w:rsidRPr="00135B81" w:rsidRDefault="008A6415">
            <w:pPr>
              <w:autoSpaceDE w:val="0"/>
              <w:autoSpaceDN w:val="0"/>
              <w:adjustRightInd w:val="0"/>
              <w:rPr>
                <w:rFonts w:eastAsia="MS Mincho"/>
                <w:sz w:val="22"/>
                <w:szCs w:val="22"/>
                <w:lang w:eastAsia="ja-JP"/>
              </w:rPr>
            </w:pPr>
            <w:r w:rsidRPr="00135B81">
              <w:rPr>
                <w:rFonts w:eastAsia="MS Mincho"/>
                <w:b/>
                <w:sz w:val="22"/>
                <w:szCs w:val="22"/>
                <w:lang w:eastAsia="ja-JP"/>
              </w:rPr>
              <w:t>West Coast</w:t>
            </w:r>
            <w:r w:rsidR="006258F3" w:rsidRPr="00135B81">
              <w:rPr>
                <w:rFonts w:eastAsia="MS Mincho"/>
                <w:b/>
                <w:sz w:val="22"/>
                <w:szCs w:val="22"/>
                <w:lang w:eastAsia="ja-JP"/>
              </w:rPr>
              <w:t xml:space="preserve"> </w:t>
            </w:r>
            <w:r w:rsidR="006258F3" w:rsidRPr="00135B81">
              <w:rPr>
                <w:rFonts w:eastAsia="MS Mincho"/>
                <w:sz w:val="22"/>
                <w:szCs w:val="22"/>
                <w:lang w:eastAsia="ja-JP"/>
              </w:rPr>
              <w:t>whiting</w:t>
            </w:r>
            <w:r w:rsidR="006258F3" w:rsidRPr="00135B81">
              <w:rPr>
                <w:rFonts w:eastAsia="MS Mincho"/>
                <w:b/>
                <w:sz w:val="22"/>
                <w:szCs w:val="22"/>
                <w:lang w:eastAsia="ja-JP"/>
              </w:rPr>
              <w:t xml:space="preserve"> </w:t>
            </w:r>
            <w:r w:rsidR="006258F3" w:rsidRPr="00135B81">
              <w:rPr>
                <w:rFonts w:eastAsia="MS Mincho"/>
                <w:sz w:val="22"/>
                <w:szCs w:val="22"/>
                <w:lang w:eastAsia="ja-JP"/>
              </w:rPr>
              <w:t>fishery</w:t>
            </w:r>
            <w:r w:rsidRPr="00135B81">
              <w:rPr>
                <w:rFonts w:eastAsia="MS Mincho"/>
                <w:sz w:val="22"/>
                <w:szCs w:val="22"/>
                <w:lang w:eastAsia="ja-JP"/>
              </w:rPr>
              <w:t xml:space="preserve"> (exclude tribal)</w:t>
            </w:r>
          </w:p>
        </w:tc>
        <w:tc>
          <w:tcPr>
            <w:tcW w:w="2520" w:type="dxa"/>
            <w:tcBorders>
              <w:top w:val="single" w:sz="4" w:space="0" w:color="auto"/>
              <w:left w:val="single" w:sz="4" w:space="0" w:color="auto"/>
              <w:bottom w:val="single" w:sz="4" w:space="0" w:color="auto"/>
              <w:right w:val="single" w:sz="4" w:space="0" w:color="auto"/>
            </w:tcBorders>
            <w:shd w:val="clear" w:color="auto" w:fill="404040" w:themeFill="text1" w:themeFillTint="BF"/>
            <w:vAlign w:val="center"/>
            <w:hideMark/>
          </w:tcPr>
          <w:p w:rsidR="008A6415" w:rsidRPr="00135B81" w:rsidRDefault="008A6415">
            <w:pPr>
              <w:autoSpaceDE w:val="0"/>
              <w:autoSpaceDN w:val="0"/>
              <w:adjustRightInd w:val="0"/>
              <w:jc w:val="center"/>
              <w:rPr>
                <w:rFonts w:eastAsia="MS Mincho"/>
                <w:sz w:val="22"/>
                <w:szCs w:val="22"/>
                <w:lang w:eastAsia="ja-JP"/>
              </w:rPr>
            </w:pPr>
          </w:p>
        </w:tc>
        <w:tc>
          <w:tcPr>
            <w:tcW w:w="2520" w:type="dxa"/>
            <w:tcBorders>
              <w:top w:val="single" w:sz="4" w:space="0" w:color="auto"/>
              <w:left w:val="single" w:sz="4" w:space="0" w:color="auto"/>
              <w:bottom w:val="single" w:sz="4" w:space="0" w:color="auto"/>
              <w:right w:val="single" w:sz="4" w:space="0" w:color="auto"/>
            </w:tcBorders>
            <w:vAlign w:val="center"/>
            <w:hideMark/>
          </w:tcPr>
          <w:p w:rsidR="008A6415" w:rsidRPr="00135B81" w:rsidRDefault="008A6415">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r>
      <w:tr w:rsidR="008A6415" w:rsidRPr="00135B81" w:rsidTr="008A6415">
        <w:trPr>
          <w:trHeight w:val="457"/>
          <w:jc w:val="center"/>
        </w:trPr>
        <w:tc>
          <w:tcPr>
            <w:tcW w:w="2594" w:type="dxa"/>
            <w:tcBorders>
              <w:top w:val="single" w:sz="4" w:space="0" w:color="auto"/>
              <w:left w:val="single" w:sz="4" w:space="0" w:color="auto"/>
              <w:bottom w:val="single" w:sz="4" w:space="0" w:color="auto"/>
              <w:right w:val="single" w:sz="4" w:space="0" w:color="auto"/>
            </w:tcBorders>
            <w:vAlign w:val="center"/>
            <w:hideMark/>
          </w:tcPr>
          <w:p w:rsidR="008A6415" w:rsidRPr="00135B81" w:rsidRDefault="008A6415">
            <w:pPr>
              <w:autoSpaceDE w:val="0"/>
              <w:autoSpaceDN w:val="0"/>
              <w:adjustRightInd w:val="0"/>
              <w:rPr>
                <w:rFonts w:eastAsia="MS Mincho"/>
                <w:sz w:val="22"/>
                <w:szCs w:val="22"/>
                <w:lang w:eastAsia="ja-JP"/>
              </w:rPr>
            </w:pPr>
            <w:r w:rsidRPr="00135B81">
              <w:rPr>
                <w:rFonts w:eastAsia="MS Mincho"/>
                <w:b/>
                <w:sz w:val="22"/>
                <w:szCs w:val="22"/>
                <w:lang w:eastAsia="ja-JP"/>
              </w:rPr>
              <w:t>All Other</w:t>
            </w:r>
            <w:r w:rsidR="006258F3" w:rsidRPr="00135B81">
              <w:rPr>
                <w:rFonts w:eastAsia="MS Mincho"/>
                <w:sz w:val="22"/>
                <w:szCs w:val="22"/>
                <w:lang w:eastAsia="ja-JP"/>
              </w:rPr>
              <w:t xml:space="preserve"> f</w:t>
            </w:r>
            <w:r w:rsidRPr="00135B81">
              <w:rPr>
                <w:rFonts w:eastAsia="MS Mincho"/>
                <w:sz w:val="22"/>
                <w:szCs w:val="22"/>
                <w:lang w:eastAsia="ja-JP"/>
              </w:rPr>
              <w:t>isheries (include tribal)</w:t>
            </w:r>
          </w:p>
        </w:tc>
        <w:tc>
          <w:tcPr>
            <w:tcW w:w="2520" w:type="dxa"/>
            <w:tcBorders>
              <w:top w:val="single" w:sz="4" w:space="0" w:color="auto"/>
              <w:left w:val="single" w:sz="4" w:space="0" w:color="auto"/>
              <w:bottom w:val="single" w:sz="4" w:space="0" w:color="auto"/>
              <w:right w:val="single" w:sz="4" w:space="0" w:color="auto"/>
            </w:tcBorders>
            <w:vAlign w:val="center"/>
            <w:hideMark/>
          </w:tcPr>
          <w:p w:rsidR="008A6415" w:rsidRPr="00135B81" w:rsidRDefault="008A6415">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2520" w:type="dxa"/>
            <w:tcBorders>
              <w:top w:val="single" w:sz="4" w:space="0" w:color="auto"/>
              <w:left w:val="single" w:sz="4" w:space="0" w:color="auto"/>
              <w:bottom w:val="single" w:sz="4" w:space="0" w:color="auto"/>
              <w:right w:val="single" w:sz="4" w:space="0" w:color="auto"/>
            </w:tcBorders>
            <w:vAlign w:val="center"/>
            <w:hideMark/>
          </w:tcPr>
          <w:p w:rsidR="008A6415" w:rsidRPr="00135B81" w:rsidRDefault="008A6415">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r>
    </w:tbl>
    <w:p w:rsidR="00AE3E06" w:rsidRPr="00135B81" w:rsidRDefault="00AE3E06" w:rsidP="00AE3E06">
      <w:pPr>
        <w:rPr>
          <w:b/>
          <w:sz w:val="22"/>
          <w:szCs w:val="22"/>
        </w:rPr>
      </w:pPr>
    </w:p>
    <w:p w:rsidR="00AE3E06" w:rsidRPr="00135B81" w:rsidRDefault="00AE3E06" w:rsidP="00AE3E06">
      <w:pPr>
        <w:rPr>
          <w:rFonts w:ascii="Arial" w:hAnsi="Arial" w:cs="Arial"/>
          <w:b/>
          <w:i/>
          <w:sz w:val="28"/>
          <w:szCs w:val="22"/>
        </w:rPr>
      </w:pPr>
      <w:r w:rsidRPr="00135B81">
        <w:rPr>
          <w:b/>
          <w:sz w:val="22"/>
          <w:szCs w:val="22"/>
        </w:rPr>
        <w:br w:type="page"/>
      </w:r>
      <w:r w:rsidRPr="00135B81">
        <w:rPr>
          <w:rFonts w:ascii="Arial" w:hAnsi="Arial" w:cs="Arial"/>
          <w:b/>
          <w:i/>
          <w:sz w:val="28"/>
          <w:szCs w:val="22"/>
        </w:rPr>
        <w:t>V. Annual Earnings</w:t>
      </w:r>
    </w:p>
    <w:p w:rsidR="00AE3E06" w:rsidRPr="00135B81" w:rsidRDefault="00AE3E06" w:rsidP="00AE3E06">
      <w:pPr>
        <w:rPr>
          <w:sz w:val="22"/>
          <w:szCs w:val="22"/>
        </w:rPr>
      </w:pPr>
    </w:p>
    <w:p w:rsidR="00AE3E06" w:rsidRPr="00135B81" w:rsidRDefault="00AE3E06" w:rsidP="00AE3E06">
      <w:pPr>
        <w:widowControl w:val="0"/>
        <w:numPr>
          <w:ilvl w:val="0"/>
          <w:numId w:val="29"/>
        </w:numPr>
        <w:tabs>
          <w:tab w:val="left" w:pos="360"/>
        </w:tabs>
        <w:ind w:right="288"/>
        <w:rPr>
          <w:sz w:val="22"/>
          <w:szCs w:val="22"/>
        </w:rPr>
      </w:pPr>
      <w:r w:rsidRPr="00135B81">
        <w:rPr>
          <w:sz w:val="22"/>
          <w:szCs w:val="22"/>
        </w:rPr>
        <w:t xml:space="preserve">Provide the total weight and value of production in the </w:t>
      </w:r>
      <w:r w:rsidRPr="00135B81">
        <w:rPr>
          <w:b/>
          <w:sz w:val="22"/>
          <w:szCs w:val="22"/>
        </w:rPr>
        <w:t xml:space="preserve">West Coast </w:t>
      </w:r>
      <w:r w:rsidRPr="00135B81">
        <w:rPr>
          <w:sz w:val="22"/>
          <w:szCs w:val="22"/>
        </w:rPr>
        <w:t xml:space="preserve">whiting fishery </w:t>
      </w:r>
      <w:r w:rsidR="00290C96" w:rsidRPr="00135B81">
        <w:rPr>
          <w:sz w:val="22"/>
          <w:szCs w:val="22"/>
        </w:rPr>
        <w:t xml:space="preserve">(exclude participation in tribal </w:t>
      </w:r>
      <w:r w:rsidR="00B932E0" w:rsidRPr="00135B81">
        <w:rPr>
          <w:sz w:val="22"/>
          <w:szCs w:val="22"/>
        </w:rPr>
        <w:t>sector</w:t>
      </w:r>
      <w:r w:rsidR="00290C96" w:rsidRPr="00135B81">
        <w:rPr>
          <w:sz w:val="22"/>
          <w:szCs w:val="22"/>
        </w:rPr>
        <w:t xml:space="preserve">) </w:t>
      </w:r>
      <w:r w:rsidRPr="00135B81">
        <w:rPr>
          <w:sz w:val="22"/>
          <w:szCs w:val="22"/>
        </w:rPr>
        <w:t xml:space="preserve">during </w:t>
      </w:r>
      <w:r w:rsidR="0006553A">
        <w:rPr>
          <w:sz w:val="22"/>
          <w:szCs w:val="22"/>
        </w:rPr>
        <w:t>2017</w:t>
      </w:r>
      <w:r w:rsidRPr="00135B81">
        <w:rPr>
          <w:sz w:val="22"/>
          <w:szCs w:val="22"/>
        </w:rPr>
        <w:t>. Report weights to the nearest metric ton.</w:t>
      </w:r>
    </w:p>
    <w:p w:rsidR="00AE3E06" w:rsidRPr="00135B81" w:rsidRDefault="00AE3E06" w:rsidP="00AE3E06">
      <w:pPr>
        <w:pStyle w:val="BodyText3"/>
        <w:numPr>
          <w:ilvl w:val="0"/>
          <w:numId w:val="22"/>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rFonts w:eastAsia="MS Mincho"/>
          <w:sz w:val="22"/>
          <w:szCs w:val="22"/>
          <w:lang w:eastAsia="ja-JP"/>
        </w:rPr>
      </w:pPr>
      <w:r w:rsidRPr="00135B81">
        <w:rPr>
          <w:rFonts w:eastAsia="MS Mincho"/>
          <w:sz w:val="22"/>
          <w:szCs w:val="22"/>
          <w:lang w:eastAsia="ja-JP"/>
        </w:rPr>
        <w:t xml:space="preserve">Do not include any additional payment you received to cover any shipping, handling, or storage costs associated with the sale beyond the FOB port of discharge. </w:t>
      </w:r>
    </w:p>
    <w:p w:rsidR="00AE3E06" w:rsidRPr="00135B81" w:rsidRDefault="00AE3E06" w:rsidP="00AE3E06">
      <w:pPr>
        <w:pStyle w:val="BodyText3"/>
        <w:numPr>
          <w:ilvl w:val="0"/>
          <w:numId w:val="22"/>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rFonts w:eastAsia="MS Mincho"/>
          <w:sz w:val="22"/>
          <w:szCs w:val="22"/>
          <w:lang w:eastAsia="ja-JP"/>
        </w:rPr>
      </w:pPr>
      <w:r w:rsidRPr="00135B81">
        <w:rPr>
          <w:rFonts w:eastAsia="MS Mincho"/>
          <w:sz w:val="22"/>
          <w:szCs w:val="22"/>
          <w:lang w:eastAsia="ja-JP"/>
        </w:rPr>
        <w:t xml:space="preserve">Please include any post-season adjustments for products produced in </w:t>
      </w:r>
      <w:r w:rsidR="0006553A">
        <w:rPr>
          <w:rFonts w:eastAsia="MS Mincho"/>
          <w:sz w:val="22"/>
          <w:szCs w:val="22"/>
          <w:lang w:eastAsia="ja-JP"/>
        </w:rPr>
        <w:t>2017</w:t>
      </w:r>
      <w:r w:rsidRPr="00135B81">
        <w:rPr>
          <w:rFonts w:eastAsia="MS Mincho"/>
          <w:sz w:val="22"/>
          <w:szCs w:val="22"/>
          <w:lang w:eastAsia="ja-JP"/>
        </w:rPr>
        <w:t xml:space="preserve">. </w:t>
      </w:r>
    </w:p>
    <w:p w:rsidR="00AE3E06" w:rsidRPr="00135B81" w:rsidRDefault="00AE3E06" w:rsidP="00AE3E06">
      <w:pPr>
        <w:pStyle w:val="BodyText3"/>
        <w:numPr>
          <w:ilvl w:val="0"/>
          <w:numId w:val="22"/>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rFonts w:eastAsia="MS Mincho"/>
          <w:sz w:val="22"/>
          <w:szCs w:val="22"/>
          <w:lang w:eastAsia="ja-JP"/>
        </w:rPr>
      </w:pPr>
      <w:r w:rsidRPr="00135B81">
        <w:rPr>
          <w:rFonts w:eastAsia="MS Mincho"/>
          <w:sz w:val="22"/>
          <w:szCs w:val="22"/>
          <w:lang w:eastAsia="ja-JP"/>
        </w:rPr>
        <w:t xml:space="preserve">For products produced in </w:t>
      </w:r>
      <w:r w:rsidR="0006553A">
        <w:rPr>
          <w:rFonts w:eastAsia="MS Mincho"/>
          <w:sz w:val="22"/>
          <w:szCs w:val="22"/>
          <w:lang w:eastAsia="ja-JP"/>
        </w:rPr>
        <w:t>2017</w:t>
      </w:r>
      <w:r w:rsidRPr="00135B81">
        <w:rPr>
          <w:rFonts w:eastAsia="MS Mincho"/>
          <w:sz w:val="22"/>
          <w:szCs w:val="22"/>
          <w:lang w:eastAsia="ja-JP"/>
        </w:rPr>
        <w:t xml:space="preserve"> and held in inventory at the end of the year, estimate the value on the basis of the average price received for similar products sold during the year. </w:t>
      </w:r>
    </w:p>
    <w:p w:rsidR="00AE3E06" w:rsidRPr="00135B81" w:rsidRDefault="00AE3E06" w:rsidP="00AE3E06">
      <w:pPr>
        <w:pStyle w:val="BodyText3"/>
        <w:numPr>
          <w:ilvl w:val="0"/>
          <w:numId w:val="22"/>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rFonts w:eastAsia="MS Mincho"/>
          <w:sz w:val="22"/>
          <w:szCs w:val="22"/>
          <w:lang w:eastAsia="ja-JP"/>
        </w:rPr>
      </w:pPr>
      <w:r w:rsidRPr="00135B81">
        <w:rPr>
          <w:rFonts w:eastAsia="MS Mincho"/>
          <w:sz w:val="22"/>
          <w:szCs w:val="22"/>
          <w:lang w:eastAsia="ja-JP"/>
        </w:rPr>
        <w:t xml:space="preserve">Include products shipped to other establishments of your company. </w:t>
      </w:r>
    </w:p>
    <w:p w:rsidR="00AE3E06" w:rsidRPr="00135B81" w:rsidRDefault="00AE3E06" w:rsidP="001C6887">
      <w:pPr>
        <w:pStyle w:val="BodyText3"/>
        <w:numPr>
          <w:ilvl w:val="0"/>
          <w:numId w:val="22"/>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rFonts w:eastAsia="MS Mincho"/>
          <w:sz w:val="22"/>
          <w:szCs w:val="22"/>
          <w:lang w:eastAsia="ja-JP"/>
        </w:rPr>
      </w:pPr>
      <w:r w:rsidRPr="00135B81">
        <w:rPr>
          <w:rFonts w:eastAsia="MS Mincho"/>
          <w:sz w:val="22"/>
          <w:szCs w:val="22"/>
          <w:lang w:eastAsia="ja-JP"/>
        </w:rPr>
        <w:t xml:space="preserve">Do not include revenue associated with fish caught in any fishery except the </w:t>
      </w:r>
      <w:r w:rsidRPr="00135B81">
        <w:rPr>
          <w:rFonts w:eastAsia="MS Mincho"/>
          <w:b/>
          <w:sz w:val="22"/>
          <w:szCs w:val="22"/>
          <w:lang w:eastAsia="ja-JP"/>
        </w:rPr>
        <w:t>West Coast</w:t>
      </w:r>
      <w:r w:rsidRPr="00135B81">
        <w:rPr>
          <w:rFonts w:eastAsia="MS Mincho"/>
          <w:sz w:val="22"/>
          <w:szCs w:val="22"/>
          <w:lang w:eastAsia="ja-JP"/>
        </w:rPr>
        <w:t xml:space="preserve"> whiting fishery. </w:t>
      </w: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CellMar>
          <w:left w:w="115" w:type="dxa"/>
          <w:right w:w="115" w:type="dxa"/>
        </w:tblCellMar>
        <w:tblLook w:val="01E0" w:firstRow="1" w:lastRow="1" w:firstColumn="1" w:lastColumn="1" w:noHBand="0" w:noVBand="0"/>
      </w:tblPr>
      <w:tblGrid>
        <w:gridCol w:w="3494"/>
        <w:gridCol w:w="3174"/>
        <w:gridCol w:w="3060"/>
      </w:tblGrid>
      <w:tr w:rsidR="00AE3E06" w:rsidRPr="00135B81" w:rsidTr="00390BF1">
        <w:trPr>
          <w:trHeight w:val="602"/>
          <w:jc w:val="center"/>
        </w:trPr>
        <w:tc>
          <w:tcPr>
            <w:tcW w:w="3494" w:type="dxa"/>
            <w:tcBorders>
              <w:bottom w:val="single" w:sz="4" w:space="0" w:color="auto"/>
            </w:tcBorders>
            <w:vAlign w:val="center"/>
          </w:tcPr>
          <w:p w:rsidR="00AE3E06" w:rsidRPr="00135B81" w:rsidRDefault="00AE3E06" w:rsidP="00B71EE9">
            <w:pPr>
              <w:autoSpaceDE w:val="0"/>
              <w:autoSpaceDN w:val="0"/>
              <w:adjustRightInd w:val="0"/>
              <w:rPr>
                <w:rFonts w:eastAsia="MS Mincho"/>
                <w:b/>
                <w:sz w:val="22"/>
                <w:szCs w:val="22"/>
                <w:lang w:eastAsia="ja-JP"/>
              </w:rPr>
            </w:pPr>
            <w:r w:rsidRPr="00135B81">
              <w:rPr>
                <w:rFonts w:eastAsia="MS Mincho"/>
                <w:b/>
                <w:sz w:val="22"/>
                <w:szCs w:val="22"/>
                <w:lang w:eastAsia="ja-JP"/>
              </w:rPr>
              <w:t xml:space="preserve">Type of Fish </w:t>
            </w:r>
          </w:p>
        </w:tc>
        <w:tc>
          <w:tcPr>
            <w:tcW w:w="3174" w:type="dxa"/>
            <w:tcBorders>
              <w:bottom w:val="single" w:sz="4" w:space="0" w:color="auto"/>
            </w:tcBorders>
            <w:vAlign w:val="bottom"/>
          </w:tcPr>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Total Weight of </w:t>
            </w:r>
          </w:p>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Production</w:t>
            </w:r>
          </w:p>
        </w:tc>
        <w:tc>
          <w:tcPr>
            <w:tcW w:w="3060" w:type="dxa"/>
            <w:tcBorders>
              <w:bottom w:val="single" w:sz="4" w:space="0" w:color="auto"/>
            </w:tcBorders>
            <w:vAlign w:val="bottom"/>
          </w:tcPr>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Total Value of </w:t>
            </w:r>
          </w:p>
          <w:p w:rsidR="00AE3E06" w:rsidRPr="00135B81" w:rsidRDefault="00AE3E06" w:rsidP="00B71EE9">
            <w:pPr>
              <w:autoSpaceDE w:val="0"/>
              <w:autoSpaceDN w:val="0"/>
              <w:adjustRightInd w:val="0"/>
              <w:jc w:val="center"/>
              <w:rPr>
                <w:rFonts w:eastAsia="MS Mincho"/>
                <w:b/>
                <w:sz w:val="22"/>
                <w:szCs w:val="22"/>
                <w:lang w:eastAsia="ja-JP"/>
              </w:rPr>
            </w:pPr>
            <w:r w:rsidRPr="00135B81">
              <w:rPr>
                <w:rFonts w:eastAsia="MS Mincho"/>
                <w:b/>
                <w:sz w:val="22"/>
                <w:szCs w:val="22"/>
                <w:lang w:eastAsia="ja-JP"/>
              </w:rPr>
              <w:t xml:space="preserve">Production </w:t>
            </w:r>
          </w:p>
        </w:tc>
      </w:tr>
      <w:tr w:rsidR="00AE3E06" w:rsidRPr="00135B81" w:rsidTr="00390BF1">
        <w:trPr>
          <w:trHeight w:val="375"/>
          <w:jc w:val="center"/>
        </w:trPr>
        <w:tc>
          <w:tcPr>
            <w:tcW w:w="3494" w:type="dxa"/>
            <w:shd w:val="clear" w:color="auto" w:fill="F2F2F2"/>
            <w:vAlign w:val="center"/>
          </w:tcPr>
          <w:p w:rsidR="00AE3E06" w:rsidRPr="00135B81" w:rsidRDefault="00AE3E06" w:rsidP="00B71EE9">
            <w:pPr>
              <w:autoSpaceDE w:val="0"/>
              <w:autoSpaceDN w:val="0"/>
              <w:adjustRightInd w:val="0"/>
              <w:rPr>
                <w:rFonts w:eastAsia="MS Mincho"/>
                <w:sz w:val="22"/>
                <w:szCs w:val="22"/>
                <w:lang w:eastAsia="ja-JP"/>
              </w:rPr>
            </w:pPr>
            <w:r w:rsidRPr="00135B81">
              <w:rPr>
                <w:rFonts w:eastAsia="MS Mincho"/>
                <w:sz w:val="22"/>
                <w:szCs w:val="22"/>
                <w:lang w:eastAsia="ja-JP"/>
              </w:rPr>
              <w:t>Whiting</w:t>
            </w:r>
          </w:p>
        </w:tc>
        <w:tc>
          <w:tcPr>
            <w:tcW w:w="3174" w:type="dxa"/>
            <w:shd w:val="clear" w:color="auto" w:fill="F2F2F2"/>
          </w:tcPr>
          <w:p w:rsidR="00AE3E06" w:rsidRPr="00135B81" w:rsidRDefault="00AE3E06" w:rsidP="00B71EE9">
            <w:pPr>
              <w:autoSpaceDE w:val="0"/>
              <w:autoSpaceDN w:val="0"/>
              <w:adjustRightInd w:val="0"/>
              <w:rPr>
                <w:rFonts w:eastAsia="MS Mincho"/>
                <w:sz w:val="22"/>
                <w:szCs w:val="22"/>
                <w:lang w:eastAsia="ja-JP"/>
              </w:rPr>
            </w:pPr>
          </w:p>
        </w:tc>
        <w:tc>
          <w:tcPr>
            <w:tcW w:w="3060" w:type="dxa"/>
            <w:shd w:val="clear" w:color="auto" w:fill="F2F2F2"/>
          </w:tcPr>
          <w:p w:rsidR="00AE3E06" w:rsidRPr="00135B81" w:rsidRDefault="00AE3E06" w:rsidP="00B71EE9">
            <w:pPr>
              <w:autoSpaceDE w:val="0"/>
              <w:autoSpaceDN w:val="0"/>
              <w:adjustRightInd w:val="0"/>
              <w:rPr>
                <w:rFonts w:eastAsia="MS Mincho"/>
                <w:sz w:val="22"/>
                <w:szCs w:val="22"/>
                <w:lang w:eastAsia="ja-JP"/>
              </w:rPr>
            </w:pPr>
          </w:p>
        </w:tc>
      </w:tr>
      <w:tr w:rsidR="00DF44F6" w:rsidRPr="00135B81" w:rsidTr="00DF44F6">
        <w:trPr>
          <w:trHeight w:val="375"/>
          <w:jc w:val="center"/>
        </w:trPr>
        <w:tc>
          <w:tcPr>
            <w:tcW w:w="3494" w:type="dxa"/>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Surimi</w:t>
            </w:r>
          </w:p>
        </w:tc>
        <w:tc>
          <w:tcPr>
            <w:tcW w:w="3174" w:type="dxa"/>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75"/>
          <w:jc w:val="center"/>
        </w:trPr>
        <w:tc>
          <w:tcPr>
            <w:tcW w:w="3494" w:type="dxa"/>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Fillets</w:t>
            </w:r>
          </w:p>
        </w:tc>
        <w:tc>
          <w:tcPr>
            <w:tcW w:w="3174" w:type="dxa"/>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75"/>
          <w:jc w:val="center"/>
        </w:trPr>
        <w:tc>
          <w:tcPr>
            <w:tcW w:w="3494" w:type="dxa"/>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H&amp;G</w:t>
            </w:r>
          </w:p>
        </w:tc>
        <w:tc>
          <w:tcPr>
            <w:tcW w:w="3174" w:type="dxa"/>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75"/>
          <w:jc w:val="center"/>
        </w:trPr>
        <w:tc>
          <w:tcPr>
            <w:tcW w:w="3494" w:type="dxa"/>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Round (unprocessed) </w:t>
            </w:r>
          </w:p>
        </w:tc>
        <w:tc>
          <w:tcPr>
            <w:tcW w:w="3174" w:type="dxa"/>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75"/>
          <w:jc w:val="center"/>
        </w:trPr>
        <w:tc>
          <w:tcPr>
            <w:tcW w:w="3494" w:type="dxa"/>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Fishmeal</w:t>
            </w:r>
          </w:p>
        </w:tc>
        <w:tc>
          <w:tcPr>
            <w:tcW w:w="3174" w:type="dxa"/>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tcBorders>
              <w:bottom w:val="single" w:sz="4" w:space="0" w:color="auto"/>
            </w:tcBorders>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Fish oil</w:t>
            </w:r>
          </w:p>
        </w:tc>
        <w:tc>
          <w:tcPr>
            <w:tcW w:w="317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tcBorders>
              <w:bottom w:val="single" w:sz="4" w:space="0" w:color="auto"/>
            </w:tcBorders>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tcBorders>
              <w:bottom w:val="single" w:sz="4" w:space="0" w:color="auto"/>
            </w:tcBorders>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Roe</w:t>
            </w:r>
          </w:p>
        </w:tc>
        <w:tc>
          <w:tcPr>
            <w:tcW w:w="317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tcBorders>
              <w:bottom w:val="single" w:sz="4" w:space="0" w:color="auto"/>
            </w:tcBorders>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tcBorders>
              <w:bottom w:val="single" w:sz="4" w:space="0" w:color="auto"/>
            </w:tcBorders>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Minced</w:t>
            </w:r>
          </w:p>
        </w:tc>
        <w:tc>
          <w:tcPr>
            <w:tcW w:w="317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tcBorders>
              <w:bottom w:val="single" w:sz="4" w:space="0" w:color="auto"/>
            </w:tcBorders>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tcBorders>
              <w:bottom w:val="single" w:sz="4" w:space="0" w:color="auto"/>
            </w:tcBorders>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Stomachs</w:t>
            </w:r>
          </w:p>
        </w:tc>
        <w:tc>
          <w:tcPr>
            <w:tcW w:w="317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tcBorders>
              <w:bottom w:val="single" w:sz="4" w:space="0" w:color="auto"/>
            </w:tcBorders>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tcBorders>
              <w:bottom w:val="single" w:sz="4" w:space="0" w:color="auto"/>
            </w:tcBorders>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Other (specify):___________</w:t>
            </w:r>
          </w:p>
        </w:tc>
        <w:tc>
          <w:tcPr>
            <w:tcW w:w="317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tcBorders>
              <w:bottom w:val="single" w:sz="4" w:space="0" w:color="auto"/>
            </w:tcBorders>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 xml:space="preserve">          Other (specify):___________</w:t>
            </w:r>
          </w:p>
        </w:tc>
        <w:tc>
          <w:tcPr>
            <w:tcW w:w="3174" w:type="dxa"/>
            <w:tcBorders>
              <w:bottom w:val="single" w:sz="4" w:space="0" w:color="auto"/>
            </w:tcBorders>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tcBorders>
              <w:bottom w:val="single" w:sz="4" w:space="0" w:color="auto"/>
            </w:tcBorders>
            <w:vAlign w:val="center"/>
          </w:tcPr>
          <w:p w:rsidR="00DF44F6" w:rsidRDefault="00DF44F6" w:rsidP="00DF44F6">
            <w:pPr>
              <w:jc w:val="center"/>
            </w:pPr>
            <w:r w:rsidRPr="006D6C2F">
              <w:rPr>
                <w:rFonts w:eastAsia="MS Mincho"/>
                <w:sz w:val="22"/>
                <w:szCs w:val="22"/>
                <w:lang w:eastAsia="ja-JP"/>
              </w:rPr>
              <w:t>$_______________</w:t>
            </w:r>
          </w:p>
        </w:tc>
      </w:tr>
      <w:tr w:rsidR="00DF44F6" w:rsidRPr="00135B81" w:rsidTr="00DF44F6">
        <w:trPr>
          <w:trHeight w:val="359"/>
          <w:jc w:val="center"/>
        </w:trPr>
        <w:tc>
          <w:tcPr>
            <w:tcW w:w="3494" w:type="dxa"/>
            <w:shd w:val="clear" w:color="auto" w:fill="F2F2F2"/>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Other Species</w:t>
            </w:r>
          </w:p>
        </w:tc>
        <w:tc>
          <w:tcPr>
            <w:tcW w:w="3174" w:type="dxa"/>
            <w:shd w:val="clear" w:color="auto" w:fill="F2F2F2"/>
            <w:vAlign w:val="center"/>
          </w:tcPr>
          <w:p w:rsidR="00DF44F6" w:rsidRPr="00135B81" w:rsidRDefault="00DF44F6" w:rsidP="00DF44F6">
            <w:pPr>
              <w:autoSpaceDE w:val="0"/>
              <w:autoSpaceDN w:val="0"/>
              <w:adjustRightInd w:val="0"/>
              <w:jc w:val="center"/>
              <w:rPr>
                <w:rFonts w:eastAsia="MS Mincho"/>
                <w:sz w:val="22"/>
                <w:szCs w:val="22"/>
                <w:lang w:eastAsia="ja-JP"/>
              </w:rPr>
            </w:pPr>
          </w:p>
        </w:tc>
        <w:tc>
          <w:tcPr>
            <w:tcW w:w="3060" w:type="dxa"/>
            <w:shd w:val="clear" w:color="auto" w:fill="F2F2F2"/>
            <w:vAlign w:val="center"/>
          </w:tcPr>
          <w:p w:rsidR="00DF44F6" w:rsidRDefault="00DF44F6" w:rsidP="00DF44F6">
            <w:pPr>
              <w:jc w:val="center"/>
            </w:pPr>
          </w:p>
        </w:tc>
      </w:tr>
      <w:tr w:rsidR="00DF44F6" w:rsidRPr="00135B81" w:rsidTr="00DF44F6">
        <w:trPr>
          <w:trHeight w:val="359"/>
          <w:jc w:val="center"/>
        </w:trPr>
        <w:tc>
          <w:tcPr>
            <w:tcW w:w="3494" w:type="dxa"/>
            <w:vAlign w:val="center"/>
          </w:tcPr>
          <w:p w:rsidR="00DF44F6" w:rsidRPr="00135B81" w:rsidRDefault="00DF44F6" w:rsidP="00DF44F6">
            <w:pPr>
              <w:autoSpaceDE w:val="0"/>
              <w:autoSpaceDN w:val="0"/>
              <w:adjustRightInd w:val="0"/>
              <w:rPr>
                <w:rFonts w:eastAsia="MS Mincho"/>
                <w:sz w:val="22"/>
                <w:szCs w:val="22"/>
                <w:lang w:eastAsia="ja-JP"/>
              </w:rPr>
            </w:pPr>
            <w:r w:rsidRPr="00135B81">
              <w:rPr>
                <w:rFonts w:eastAsia="MS Mincho"/>
                <w:sz w:val="22"/>
                <w:szCs w:val="22"/>
                <w:lang w:eastAsia="ja-JP"/>
              </w:rPr>
              <w:t xml:space="preserve">  All other species on the West Coast</w:t>
            </w:r>
          </w:p>
        </w:tc>
        <w:tc>
          <w:tcPr>
            <w:tcW w:w="3174" w:type="dxa"/>
            <w:vAlign w:val="center"/>
          </w:tcPr>
          <w:p w:rsidR="00DF44F6" w:rsidRPr="00135B81" w:rsidRDefault="00DF44F6" w:rsidP="00DF44F6">
            <w:pPr>
              <w:autoSpaceDE w:val="0"/>
              <w:autoSpaceDN w:val="0"/>
              <w:adjustRightInd w:val="0"/>
              <w:jc w:val="center"/>
              <w:rPr>
                <w:rFonts w:eastAsia="MS Mincho"/>
                <w:sz w:val="22"/>
                <w:szCs w:val="22"/>
                <w:lang w:eastAsia="ja-JP"/>
              </w:rPr>
            </w:pPr>
            <w:r w:rsidRPr="00135B81">
              <w:rPr>
                <w:rFonts w:eastAsia="MS Mincho"/>
                <w:sz w:val="22"/>
                <w:szCs w:val="22"/>
                <w:lang w:eastAsia="ja-JP"/>
              </w:rPr>
              <w:t>________________mt</w:t>
            </w:r>
          </w:p>
        </w:tc>
        <w:tc>
          <w:tcPr>
            <w:tcW w:w="3060" w:type="dxa"/>
            <w:vAlign w:val="center"/>
          </w:tcPr>
          <w:p w:rsidR="00DF44F6" w:rsidRDefault="00DF44F6" w:rsidP="00DF44F6">
            <w:pPr>
              <w:jc w:val="center"/>
            </w:pPr>
            <w:r w:rsidRPr="006D6C2F">
              <w:rPr>
                <w:rFonts w:eastAsia="MS Mincho"/>
                <w:sz w:val="22"/>
                <w:szCs w:val="22"/>
                <w:lang w:eastAsia="ja-JP"/>
              </w:rPr>
              <w:t>$_______________</w:t>
            </w:r>
          </w:p>
        </w:tc>
      </w:tr>
    </w:tbl>
    <w:p w:rsidR="00AE3E06" w:rsidRPr="00135B81" w:rsidRDefault="00AE3E06" w:rsidP="00AE3E06">
      <w:pPr>
        <w:pStyle w:val="BodyText3"/>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spacing w:after="0"/>
        <w:rPr>
          <w:sz w:val="22"/>
          <w:szCs w:val="22"/>
        </w:rPr>
      </w:pPr>
    </w:p>
    <w:p w:rsidR="00AE3E06" w:rsidRPr="00135B81" w:rsidRDefault="00AE3E06" w:rsidP="00BD32ED">
      <w:pPr>
        <w:widowControl w:val="0"/>
        <w:numPr>
          <w:ilvl w:val="0"/>
          <w:numId w:val="29"/>
        </w:numPr>
        <w:tabs>
          <w:tab w:val="left" w:pos="360"/>
        </w:tabs>
        <w:ind w:right="288"/>
        <w:rPr>
          <w:sz w:val="22"/>
          <w:szCs w:val="22"/>
        </w:rPr>
      </w:pPr>
      <w:r w:rsidRPr="00135B81">
        <w:rPr>
          <w:sz w:val="22"/>
          <w:szCs w:val="22"/>
        </w:rPr>
        <w:t xml:space="preserve">Provide the percentage, by value, of all products off-loaded from this mothership vessel in </w:t>
      </w:r>
      <w:r w:rsidRPr="00135B81">
        <w:rPr>
          <w:b/>
          <w:sz w:val="22"/>
          <w:szCs w:val="22"/>
        </w:rPr>
        <w:t>the West Coast</w:t>
      </w:r>
      <w:r w:rsidR="00BD32ED" w:rsidRPr="00135B81">
        <w:rPr>
          <w:b/>
          <w:sz w:val="22"/>
          <w:szCs w:val="22"/>
        </w:rPr>
        <w:t xml:space="preserve"> whiting fishery</w:t>
      </w:r>
      <w:r w:rsidR="00290C96" w:rsidRPr="00135B81">
        <w:rPr>
          <w:b/>
          <w:sz w:val="22"/>
          <w:szCs w:val="22"/>
        </w:rPr>
        <w:t xml:space="preserve"> </w:t>
      </w:r>
      <w:r w:rsidR="00290C96" w:rsidRPr="00135B81">
        <w:rPr>
          <w:sz w:val="22"/>
          <w:szCs w:val="22"/>
        </w:rPr>
        <w:t xml:space="preserve">(exclude deliveries related to participation in tribal </w:t>
      </w:r>
      <w:r w:rsidR="00B932E0" w:rsidRPr="00135B81">
        <w:rPr>
          <w:sz w:val="22"/>
          <w:szCs w:val="22"/>
        </w:rPr>
        <w:t>sector</w:t>
      </w:r>
      <w:r w:rsidR="00290C96" w:rsidRPr="00135B81">
        <w:rPr>
          <w:sz w:val="22"/>
          <w:szCs w:val="22"/>
        </w:rPr>
        <w:t>)</w:t>
      </w:r>
      <w:r w:rsidR="00BD32ED" w:rsidRPr="00135B81">
        <w:rPr>
          <w:b/>
          <w:sz w:val="22"/>
          <w:szCs w:val="22"/>
        </w:rPr>
        <w:t xml:space="preserve"> </w:t>
      </w:r>
      <w:r w:rsidRPr="00135B81">
        <w:rPr>
          <w:sz w:val="22"/>
          <w:szCs w:val="22"/>
        </w:rPr>
        <w:t>at each of the following locations.</w:t>
      </w:r>
      <w:r w:rsidR="00BD32ED" w:rsidRPr="00135B81">
        <w:rPr>
          <w:sz w:val="22"/>
          <w:szCs w:val="22"/>
        </w:rPr>
        <w:t xml:space="preserve"> </w:t>
      </w:r>
      <w:r w:rsidRPr="00135B81">
        <w:rPr>
          <w:sz w:val="22"/>
          <w:szCs w:val="22"/>
        </w:rPr>
        <w:t>The column should sum to 100%.</w:t>
      </w:r>
    </w:p>
    <w:p w:rsidR="00AE3E06" w:rsidRPr="00135B81" w:rsidRDefault="00AE3E06" w:rsidP="00AE3E06">
      <w:pPr>
        <w:autoSpaceDE w:val="0"/>
        <w:autoSpaceDN w:val="0"/>
        <w:adjustRightInd w:val="0"/>
        <w:rPr>
          <w:rFonts w:eastAsia="MS Mincho"/>
          <w:sz w:val="22"/>
          <w:szCs w:val="22"/>
          <w:lang w:eastAsia="ja-JP"/>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4422"/>
        <w:gridCol w:w="2366"/>
      </w:tblGrid>
      <w:tr w:rsidR="00AE3E06" w:rsidRPr="00135B81" w:rsidTr="00B71EE9">
        <w:trPr>
          <w:trHeight w:hRule="exact" w:val="613"/>
          <w:jc w:val="center"/>
        </w:trPr>
        <w:tc>
          <w:tcPr>
            <w:tcW w:w="4422"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Location</w:t>
            </w:r>
          </w:p>
        </w:tc>
        <w:tc>
          <w:tcPr>
            <w:tcW w:w="2366" w:type="dxa"/>
            <w:vAlign w:val="center"/>
          </w:tcPr>
          <w:p w:rsidR="00AE3E06" w:rsidRPr="00135B81" w:rsidRDefault="00AE3E06" w:rsidP="00B71EE9">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Percentage of Total Off-load Value</w:t>
            </w:r>
          </w:p>
        </w:tc>
      </w:tr>
      <w:tr w:rsidR="00DF44F6" w:rsidRPr="00135B81" w:rsidTr="00FB378D">
        <w:trPr>
          <w:trHeight w:val="344"/>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Seattle</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Blaine / Bellingham</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Port Angeles</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Astoria</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Coos Bay</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Tacoma</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center"/>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At sea (tramper)</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r w:rsidR="00DF44F6" w:rsidRPr="00135B81" w:rsidTr="00FB378D">
        <w:trPr>
          <w:trHeight w:val="353"/>
          <w:jc w:val="center"/>
        </w:trPr>
        <w:tc>
          <w:tcPr>
            <w:tcW w:w="4422" w:type="dxa"/>
            <w:vAlign w:val="bottom"/>
          </w:tcPr>
          <w:p w:rsidR="00DF44F6" w:rsidRPr="00135B81" w:rsidRDefault="00DF44F6" w:rsidP="00DF44F6">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Other (specify):______________________</w:t>
            </w:r>
          </w:p>
        </w:tc>
        <w:tc>
          <w:tcPr>
            <w:tcW w:w="2366" w:type="dxa"/>
            <w:vAlign w:val="center"/>
          </w:tcPr>
          <w:p w:rsidR="00DF44F6" w:rsidRPr="00135B81" w:rsidRDefault="00DF44F6" w:rsidP="00DF44F6">
            <w:pPr>
              <w:autoSpaceDE w:val="0"/>
              <w:autoSpaceDN w:val="0"/>
              <w:adjustRightInd w:val="0"/>
              <w:jc w:val="center"/>
              <w:rPr>
                <w:rFonts w:eastAsia="MS Mincho"/>
                <w:sz w:val="22"/>
                <w:szCs w:val="22"/>
                <w:lang w:eastAsia="ja-JP"/>
              </w:rPr>
            </w:pPr>
            <w:r>
              <w:rPr>
                <w:rFonts w:eastAsia="MS Mincho"/>
                <w:sz w:val="22"/>
                <w:szCs w:val="22"/>
                <w:lang w:eastAsia="ja-JP"/>
              </w:rPr>
              <w:t>________________%</w:t>
            </w:r>
          </w:p>
        </w:tc>
      </w:tr>
    </w:tbl>
    <w:p w:rsidR="00AE3E06" w:rsidRPr="00135B81" w:rsidRDefault="00AE3E06" w:rsidP="00AE3E06">
      <w:pPr>
        <w:rPr>
          <w:sz w:val="22"/>
          <w:szCs w:val="22"/>
        </w:rPr>
      </w:pPr>
    </w:p>
    <w:p w:rsidR="002D42B3" w:rsidRPr="00135B81" w:rsidRDefault="002D42B3" w:rsidP="00124A34">
      <w:pPr>
        <w:pStyle w:val="ListParagraph"/>
        <w:widowControl w:val="0"/>
        <w:numPr>
          <w:ilvl w:val="0"/>
          <w:numId w:val="29"/>
        </w:numPr>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rFonts w:eastAsia="MS Mincho"/>
          <w:sz w:val="22"/>
          <w:szCs w:val="22"/>
          <w:lang w:eastAsia="ja-JP"/>
        </w:rPr>
        <w:t xml:space="preserve">For each of the earnings sources listed below, indicate the income earned during </w:t>
      </w:r>
      <w:r w:rsidR="0006553A">
        <w:rPr>
          <w:rFonts w:eastAsia="MS Mincho"/>
          <w:sz w:val="22"/>
          <w:szCs w:val="22"/>
          <w:lang w:eastAsia="ja-JP"/>
        </w:rPr>
        <w:t>2017</w:t>
      </w:r>
      <w:r w:rsidR="00124A34" w:rsidRPr="00135B81">
        <w:rPr>
          <w:rFonts w:eastAsia="MS Mincho"/>
          <w:sz w:val="22"/>
          <w:szCs w:val="22"/>
          <w:lang w:eastAsia="ja-JP"/>
        </w:rPr>
        <w:t>.</w:t>
      </w:r>
    </w:p>
    <w:p w:rsidR="00124A34" w:rsidRPr="00135B81" w:rsidRDefault="00124A34" w:rsidP="00124A34">
      <w:pPr>
        <w:pStyle w:val="ListParagraph"/>
        <w:widowControl w:val="0"/>
        <w:tabs>
          <w:tab w:val="left" w:pos="450"/>
          <w:tab w:val="left" w:pos="720"/>
          <w:tab w:val="left" w:pos="81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left="360" w:right="288"/>
        <w:rPr>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1E0" w:firstRow="1" w:lastRow="1" w:firstColumn="1" w:lastColumn="1" w:noHBand="0" w:noVBand="0"/>
      </w:tblPr>
      <w:tblGrid>
        <w:gridCol w:w="5580"/>
        <w:gridCol w:w="2531"/>
      </w:tblGrid>
      <w:tr w:rsidR="002D42B3" w:rsidRPr="00135B81" w:rsidTr="00124A34">
        <w:trPr>
          <w:trHeight w:hRule="exact" w:val="533"/>
          <w:jc w:val="center"/>
        </w:trPr>
        <w:tc>
          <w:tcPr>
            <w:tcW w:w="5580" w:type="dxa"/>
            <w:vAlign w:val="center"/>
          </w:tcPr>
          <w:p w:rsidR="002D42B3" w:rsidRPr="00135B81" w:rsidRDefault="002D42B3"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b/>
                <w:sz w:val="22"/>
                <w:szCs w:val="22"/>
              </w:rPr>
            </w:pPr>
            <w:r w:rsidRPr="00135B81">
              <w:rPr>
                <w:b/>
                <w:sz w:val="22"/>
                <w:szCs w:val="22"/>
              </w:rPr>
              <w:t>Earnings Source</w:t>
            </w:r>
          </w:p>
        </w:tc>
        <w:tc>
          <w:tcPr>
            <w:tcW w:w="2531" w:type="dxa"/>
            <w:vAlign w:val="center"/>
          </w:tcPr>
          <w:p w:rsidR="002D42B3" w:rsidRPr="00135B81" w:rsidRDefault="002D42B3"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b/>
                <w:sz w:val="22"/>
                <w:szCs w:val="22"/>
              </w:rPr>
            </w:pPr>
            <w:r w:rsidRPr="00135B81">
              <w:rPr>
                <w:b/>
                <w:sz w:val="22"/>
                <w:szCs w:val="22"/>
              </w:rPr>
              <w:t>Revenue Received</w:t>
            </w:r>
          </w:p>
        </w:tc>
      </w:tr>
      <w:tr w:rsidR="002D42B3" w:rsidRPr="00135B81" w:rsidTr="00124A34">
        <w:trPr>
          <w:trHeight w:hRule="exact" w:val="533"/>
          <w:jc w:val="center"/>
        </w:trPr>
        <w:tc>
          <w:tcPr>
            <w:tcW w:w="5580" w:type="dxa"/>
            <w:vAlign w:val="center"/>
          </w:tcPr>
          <w:p w:rsidR="002D42B3" w:rsidRPr="00135B81" w:rsidRDefault="002D42B3" w:rsidP="002D42B3">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Sale of West Coast mothership endorsed permits</w:t>
            </w:r>
          </w:p>
        </w:tc>
        <w:tc>
          <w:tcPr>
            <w:tcW w:w="2531" w:type="dxa"/>
            <w:vAlign w:val="center"/>
          </w:tcPr>
          <w:p w:rsidR="002D42B3" w:rsidRPr="00135B81" w:rsidRDefault="002D42B3" w:rsidP="00124A34">
            <w:pPr>
              <w:pStyle w:val="Heading3"/>
              <w:jc w:val="center"/>
              <w:rPr>
                <w:sz w:val="22"/>
                <w:szCs w:val="22"/>
              </w:rPr>
            </w:pPr>
            <w:r w:rsidRPr="00135B81">
              <w:rPr>
                <w:rFonts w:eastAsia="MS Mincho"/>
                <w:sz w:val="22"/>
                <w:szCs w:val="22"/>
                <w:lang w:eastAsia="ja-JP"/>
              </w:rPr>
              <w:t>$_______________</w:t>
            </w:r>
          </w:p>
        </w:tc>
      </w:tr>
      <w:tr w:rsidR="002D42B3" w:rsidRPr="00135B81" w:rsidTr="00124A34">
        <w:trPr>
          <w:trHeight w:hRule="exact" w:val="533"/>
          <w:jc w:val="center"/>
        </w:trPr>
        <w:tc>
          <w:tcPr>
            <w:tcW w:w="5580" w:type="dxa"/>
            <w:vAlign w:val="center"/>
          </w:tcPr>
          <w:p w:rsidR="002D42B3" w:rsidRPr="00135B81" w:rsidRDefault="002D42B3" w:rsidP="002D42B3">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Lease of West Coast mothership endorsed permits</w:t>
            </w:r>
          </w:p>
        </w:tc>
        <w:tc>
          <w:tcPr>
            <w:tcW w:w="2531" w:type="dxa"/>
            <w:vAlign w:val="center"/>
          </w:tcPr>
          <w:p w:rsidR="002D42B3" w:rsidRPr="00135B81" w:rsidRDefault="002D42B3"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rFonts w:eastAsia="MS Mincho"/>
                <w:sz w:val="22"/>
                <w:szCs w:val="22"/>
                <w:lang w:eastAsia="ja-JP"/>
              </w:rPr>
              <w:t>$_______________</w:t>
            </w:r>
          </w:p>
        </w:tc>
      </w:tr>
      <w:tr w:rsidR="002D42B3" w:rsidRPr="00135B81" w:rsidTr="00124A34">
        <w:trPr>
          <w:trHeight w:hRule="exact" w:val="533"/>
          <w:jc w:val="center"/>
        </w:trPr>
        <w:tc>
          <w:tcPr>
            <w:tcW w:w="5580" w:type="dxa"/>
            <w:vAlign w:val="center"/>
          </w:tcPr>
          <w:p w:rsidR="002D42B3" w:rsidRPr="00135B81" w:rsidRDefault="002D42B3"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Lease or bareboat charter of this vessel</w:t>
            </w:r>
          </w:p>
        </w:tc>
        <w:tc>
          <w:tcPr>
            <w:tcW w:w="2531" w:type="dxa"/>
            <w:vAlign w:val="center"/>
          </w:tcPr>
          <w:p w:rsidR="002D42B3" w:rsidRPr="00135B81" w:rsidRDefault="002D42B3"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rFonts w:eastAsia="MS Mincho"/>
                <w:sz w:val="22"/>
                <w:szCs w:val="22"/>
                <w:lang w:eastAsia="ja-JP"/>
              </w:rPr>
              <w:t>$_______________</w:t>
            </w:r>
          </w:p>
        </w:tc>
      </w:tr>
      <w:tr w:rsidR="002D42B3" w:rsidRPr="00135B81" w:rsidTr="00124A34">
        <w:trPr>
          <w:trHeight w:hRule="exact" w:val="533"/>
          <w:jc w:val="center"/>
        </w:trPr>
        <w:tc>
          <w:tcPr>
            <w:tcW w:w="5580" w:type="dxa"/>
            <w:vAlign w:val="center"/>
          </w:tcPr>
          <w:p w:rsidR="002D42B3" w:rsidRPr="00135B81" w:rsidRDefault="00DE2C04"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rPr>
                <w:sz w:val="22"/>
                <w:szCs w:val="22"/>
              </w:rPr>
            </w:pPr>
            <w:r w:rsidRPr="00135B81">
              <w:rPr>
                <w:sz w:val="22"/>
                <w:szCs w:val="22"/>
              </w:rPr>
              <w:t>Insurance settlements</w:t>
            </w:r>
          </w:p>
        </w:tc>
        <w:tc>
          <w:tcPr>
            <w:tcW w:w="2531" w:type="dxa"/>
            <w:vAlign w:val="center"/>
          </w:tcPr>
          <w:p w:rsidR="002D42B3" w:rsidRPr="00135B81" w:rsidRDefault="002D42B3" w:rsidP="00124A34">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center"/>
              <w:rPr>
                <w:sz w:val="22"/>
                <w:szCs w:val="22"/>
              </w:rPr>
            </w:pPr>
            <w:r w:rsidRPr="00135B81">
              <w:rPr>
                <w:rFonts w:eastAsia="MS Mincho"/>
                <w:sz w:val="22"/>
                <w:szCs w:val="22"/>
                <w:lang w:eastAsia="ja-JP"/>
              </w:rPr>
              <w:t>$_______________</w:t>
            </w:r>
          </w:p>
        </w:tc>
      </w:tr>
    </w:tbl>
    <w:p w:rsidR="00AE3E06" w:rsidRPr="00135B81" w:rsidRDefault="00AE3E06" w:rsidP="00AE3E06">
      <w:pPr>
        <w:widowControl w:val="0"/>
        <w:tabs>
          <w:tab w:val="left" w:pos="-90"/>
        </w:tabs>
        <w:ind w:right="288"/>
        <w:jc w:val="center"/>
        <w:rPr>
          <w:rFonts w:ascii="Arial" w:hAnsi="Arial" w:cs="Arial"/>
          <w:b/>
          <w:i/>
          <w:sz w:val="22"/>
          <w:szCs w:val="22"/>
        </w:rPr>
      </w:pPr>
    </w:p>
    <w:p w:rsidR="008F5780" w:rsidRDefault="008F5780" w:rsidP="0017729D">
      <w:pPr>
        <w:rPr>
          <w:rFonts w:ascii="Arial" w:hAnsi="Arial" w:cs="Arial"/>
          <w:b/>
          <w:i/>
          <w:sz w:val="28"/>
          <w:szCs w:val="22"/>
        </w:rPr>
      </w:pPr>
    </w:p>
    <w:p w:rsidR="0017729D" w:rsidRPr="00920598" w:rsidRDefault="00920598" w:rsidP="0017729D">
      <w:pPr>
        <w:rPr>
          <w:rFonts w:ascii="Arial" w:hAnsi="Arial" w:cs="Arial"/>
          <w:b/>
          <w:i/>
          <w:sz w:val="28"/>
          <w:szCs w:val="22"/>
        </w:rPr>
      </w:pPr>
      <w:r w:rsidRPr="009A56CA">
        <w:rPr>
          <w:rFonts w:ascii="Arial" w:hAnsi="Arial" w:cs="Arial"/>
          <w:b/>
          <w:i/>
          <w:sz w:val="28"/>
          <w:szCs w:val="22"/>
        </w:rPr>
        <w:t>VI. Certification</w:t>
      </w:r>
    </w:p>
    <w:p w:rsidR="00920598" w:rsidRPr="00135B81" w:rsidRDefault="00920598" w:rsidP="0017729D">
      <w:pPr>
        <w:rPr>
          <w:sz w:val="22"/>
          <w:szCs w:val="22"/>
        </w:rPr>
      </w:pPr>
    </w:p>
    <w:p w:rsidR="0017729D" w:rsidRPr="00135B81" w:rsidRDefault="0017729D" w:rsidP="0017729D">
      <w:pPr>
        <w:widowControl w:val="0"/>
        <w:numPr>
          <w:ilvl w:val="0"/>
          <w:numId w:val="29"/>
        </w:numPr>
        <w:ind w:right="288"/>
        <w:rPr>
          <w:sz w:val="22"/>
          <w:szCs w:val="22"/>
        </w:rPr>
      </w:pPr>
      <w:r w:rsidRPr="00135B81">
        <w:rPr>
          <w:sz w:val="22"/>
          <w:szCs w:val="22"/>
        </w:rPr>
        <w:t>Read the following statement and sign and date the box below.</w:t>
      </w:r>
    </w:p>
    <w:p w:rsidR="0017729D" w:rsidRPr="00135B81" w:rsidRDefault="0017729D" w:rsidP="0017729D">
      <w:pPr>
        <w:rPr>
          <w:b/>
          <w:sz w:val="22"/>
          <w:szCs w:val="22"/>
        </w:rPr>
      </w:pPr>
    </w:p>
    <w:tbl>
      <w:tblPr>
        <w:tblW w:w="0" w:type="auto"/>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6678"/>
        <w:gridCol w:w="3032"/>
      </w:tblGrid>
      <w:tr w:rsidR="006B2B6E" w:rsidRPr="00135B81" w:rsidTr="005254D9">
        <w:trPr>
          <w:trHeight w:val="665"/>
          <w:jc w:val="center"/>
        </w:trPr>
        <w:tc>
          <w:tcPr>
            <w:tcW w:w="9710" w:type="dxa"/>
            <w:gridSpan w:val="2"/>
            <w:shd w:val="pct15" w:color="auto" w:fill="auto"/>
            <w:vAlign w:val="center"/>
          </w:tcPr>
          <w:p w:rsidR="0017729D" w:rsidRPr="00135B81" w:rsidRDefault="0017729D" w:rsidP="003709DD">
            <w:r w:rsidRPr="00135B81">
              <w:rPr>
                <w:sz w:val="22"/>
                <w:szCs w:val="22"/>
              </w:rPr>
              <w:t>I certify under penalty of perjury that I have reviewed all the information in this form and that it is true and complete to the best of my knowledge.</w:t>
            </w:r>
          </w:p>
        </w:tc>
      </w:tr>
      <w:tr w:rsidR="0017729D" w:rsidRPr="00135B81" w:rsidTr="006B2B6E">
        <w:trPr>
          <w:trHeight w:val="971"/>
          <w:jc w:val="center"/>
        </w:trPr>
        <w:tc>
          <w:tcPr>
            <w:tcW w:w="6678" w:type="dxa"/>
          </w:tcPr>
          <w:p w:rsidR="0017729D" w:rsidRPr="00135B81" w:rsidRDefault="0017729D" w:rsidP="003709DD">
            <w:r w:rsidRPr="00135B81">
              <w:rPr>
                <w:sz w:val="22"/>
                <w:szCs w:val="22"/>
              </w:rPr>
              <w:t>Signature</w:t>
            </w:r>
          </w:p>
        </w:tc>
        <w:tc>
          <w:tcPr>
            <w:tcW w:w="3032" w:type="dxa"/>
          </w:tcPr>
          <w:p w:rsidR="0017729D" w:rsidRPr="00135B81" w:rsidRDefault="0017729D" w:rsidP="003709DD">
            <w:r w:rsidRPr="00135B81">
              <w:rPr>
                <w:sz w:val="22"/>
                <w:szCs w:val="22"/>
              </w:rPr>
              <w:t>Date signed</w:t>
            </w:r>
          </w:p>
          <w:p w:rsidR="0017729D" w:rsidRPr="00135B81" w:rsidRDefault="0017729D" w:rsidP="003709DD">
            <w:pPr>
              <w:rPr>
                <w:sz w:val="2"/>
              </w:rPr>
            </w:pPr>
          </w:p>
          <w:p w:rsidR="0017729D" w:rsidRPr="00135B81" w:rsidRDefault="0017729D" w:rsidP="003709DD">
            <w:pPr>
              <w:rPr>
                <w:sz w:val="28"/>
              </w:rPr>
            </w:pPr>
            <w:r w:rsidRPr="00135B81">
              <w:rPr>
                <w:sz w:val="28"/>
                <w:szCs w:val="22"/>
              </w:rPr>
              <w:t>_____/_____/_________</w:t>
            </w:r>
          </w:p>
          <w:p w:rsidR="0017729D" w:rsidRPr="00135B81" w:rsidRDefault="0017729D" w:rsidP="003709DD">
            <w:r w:rsidRPr="00135B81">
              <w:rPr>
                <w:sz w:val="22"/>
                <w:szCs w:val="22"/>
              </w:rPr>
              <w:t xml:space="preserve">   mm     dd          yyyy</w:t>
            </w:r>
          </w:p>
        </w:tc>
      </w:tr>
      <w:tr w:rsidR="005254D9" w:rsidRPr="00135B81" w:rsidTr="00AF2D5F">
        <w:trPr>
          <w:trHeight w:val="773"/>
          <w:jc w:val="center"/>
        </w:trPr>
        <w:tc>
          <w:tcPr>
            <w:tcW w:w="9710" w:type="dxa"/>
            <w:gridSpan w:val="2"/>
          </w:tcPr>
          <w:p w:rsidR="005254D9" w:rsidRPr="00135B81" w:rsidRDefault="005254D9" w:rsidP="003709DD">
            <w:pPr>
              <w:rPr>
                <w:sz w:val="22"/>
                <w:szCs w:val="22"/>
              </w:rPr>
            </w:pPr>
            <w:r w:rsidRPr="00135B81">
              <w:rPr>
                <w:sz w:val="22"/>
                <w:szCs w:val="22"/>
              </w:rPr>
              <w:t>Print Name</w:t>
            </w:r>
          </w:p>
        </w:tc>
      </w:tr>
    </w:tbl>
    <w:p w:rsidR="0017729D" w:rsidRPr="00135B81" w:rsidRDefault="0017729D" w:rsidP="0017729D">
      <w:pPr>
        <w:rPr>
          <w:b/>
          <w:sz w:val="22"/>
          <w:szCs w:val="22"/>
        </w:rPr>
      </w:pPr>
    </w:p>
    <w:p w:rsidR="00AE3E06" w:rsidRPr="00135B81" w:rsidRDefault="00AE3E06" w:rsidP="00AE3E06">
      <w:pPr>
        <w:widowControl w:val="0"/>
        <w:tabs>
          <w:tab w:val="left" w:pos="-90"/>
        </w:tabs>
        <w:ind w:right="288"/>
        <w:jc w:val="center"/>
        <w:rPr>
          <w:rFonts w:ascii="Arial" w:hAnsi="Arial" w:cs="Arial"/>
          <w:b/>
          <w:i/>
          <w:szCs w:val="22"/>
        </w:rPr>
      </w:pPr>
      <w:r w:rsidRPr="00135B81">
        <w:rPr>
          <w:rFonts w:ascii="Arial" w:hAnsi="Arial" w:cs="Arial"/>
          <w:b/>
          <w:i/>
          <w:sz w:val="22"/>
          <w:szCs w:val="22"/>
        </w:rPr>
        <w:br w:type="page"/>
        <w:t>Questionnaire Comments:</w:t>
      </w:r>
    </w:p>
    <w:p w:rsidR="00AE3E06" w:rsidRPr="00135B81" w:rsidRDefault="00AE3E06" w:rsidP="00AE3E06">
      <w:pPr>
        <w:widowControl w:val="0"/>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r w:rsidRPr="00135B81">
        <w:rPr>
          <w:noProof/>
        </w:rPr>
        <mc:AlternateContent>
          <mc:Choice Requires="wps">
            <w:drawing>
              <wp:anchor distT="0" distB="0" distL="114300" distR="114300" simplePos="0" relativeHeight="251661312" behindDoc="0" locked="0" layoutInCell="1" allowOverlap="1" wp14:anchorId="79D9FFF2" wp14:editId="3B3CE17F">
                <wp:simplePos x="0" y="0"/>
                <wp:positionH relativeFrom="column">
                  <wp:posOffset>501015</wp:posOffset>
                </wp:positionH>
                <wp:positionV relativeFrom="paragraph">
                  <wp:posOffset>9208135</wp:posOffset>
                </wp:positionV>
                <wp:extent cx="2739390" cy="266700"/>
                <wp:effectExtent l="0" t="0" r="0" b="0"/>
                <wp:wrapNone/>
                <wp:docPr id="5" name="Text Box 45"/>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noChangeArrowheads="1"/>
                      </wps:cNvSpPr>
                      <wps:spPr bwMode="auto">
                        <a:xfrm>
                          <a:off x="0" y="0"/>
                          <a:ext cx="2739390" cy="2667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wps:spPr>
                      <wps:txbx>
                        <w:txbxContent>
                          <w:p w:rsidR="00894E81" w:rsidRDefault="00894E81" w:rsidP="00AE3E06">
                            <w:r>
                              <w:t>Revised: 11/23/11</w:t>
                            </w:r>
                          </w:p>
                        </w:txbxContent>
                      </wps:txbx>
                      <wps:bodyPr rot="0" vert="horz" wrap="square" lIns="91440" tIns="45720" rIns="91440" bIns="45720" anchor="t" anchorCtr="0" upright="1">
                        <a:spAutoFit/>
                      </wps:bodyPr>
                    </wps:wsp>
                  </a:graphicData>
                </a:graphic>
                <wp14:sizeRelH relativeFrom="margin">
                  <wp14:pctWidth>40000</wp14:pctWidth>
                </wp14:sizeRelH>
                <wp14:sizeRelV relativeFrom="margin">
                  <wp14:pctHeight>20000</wp14:pctHeight>
                </wp14:sizeRelV>
              </wp:anchor>
            </w:drawing>
          </mc:Choice>
          <mc:Fallback>
            <w:pict>
              <v:shapetype id="_x0000_t202" coordsize="21600,21600" o:spt="202" path="m,l,21600r21600,l21600,xe">
                <v:stroke joinstyle="miter"/>
                <v:path gradientshapeok="t" o:connecttype="rect"/>
              </v:shapetype>
              <v:shape id="Text Box 45" o:spid="_x0000_s1026" type="#_x0000_t202" style="position:absolute;left:0;text-align:left;margin-left:39.45pt;margin-top:725.05pt;width:215.7pt;height:21pt;z-index:251661312;visibility:visible;mso-wrap-style:square;mso-width-percent:400;mso-height-percent:200;mso-wrap-distance-left:9pt;mso-wrap-distance-top:0;mso-wrap-distance-right:9pt;mso-wrap-distance-bottom:0;mso-position-horizontal:absolute;mso-position-horizontal-relative:text;mso-position-vertical:absolute;mso-position-vertical-relative:text;mso-width-percent:400;mso-height-percent:200;mso-width-relative:margin;mso-height-relative:margin;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C6gujgwIAABAFAAAOAAAAZHJzL2Uyb0RvYy54bWysVG1v2yAQ/j5p/wHxPfVLnRdbcaqmnadJ&#10;3YvU7gcQwDEaBg9I7K7af9+BkzTrNmma5g8YuOPh7p7nWF4NrUR7bqzQqsTJRYwRV1QzobYl/vxQ&#10;TRYYWUcUI1IrXuJHbvHV6vWrZd8VPNWNlowbBCDKFn1X4sa5rogiSxveEnuhO67AWGvTEgdLs42Y&#10;IT2gtzJK43gW9dqwzmjKrYXd29GIVwG/rjl1H+vacodkiSE2F0YTxo0fo9WSFFtDukbQQxjkH6Jo&#10;iVBw6QnqljiCdkb8AtUKarTVtbuguo10XQvKQw6QTRK/yOa+IR0PuUBxbHcqk/1/sPTD/pNBgpV4&#10;ipEiLVD0wAeH1npA2dSXp+9sAV73Hfi5AfaB5pCq7e40/WKR0jcNUVt+bYzuG04YhJf4k9HZ0RHH&#10;epBN/14zuIfsnA5AQ21aXzuoBgJ0oOnxRI2PhcJmOr/ML3MwUbCls9k8DtxFpDie7ox1b7lukZ+U&#10;2AD1AZ3s76zz0ZDi6OIvs1oKVgkpw8JsNzfSoD0BmVThCwm8cJPKOyvtj42I4w4ECXd4mw830P6U&#10;J2kWr9N8Us0W80lWZdNJPo8XkzjJ1/kszvLstvruA0yyohGMcXUnFD9KMMn+juJDM4ziCSJEfYnz&#10;aTodKfpjknH4fpdkKxx0pBRtiRcnJ1J4Yt8oBmmTwhEhx3n0c/ihylCD4z9UJcjAMz9qwA2bAVC8&#10;NjaaPYIgjAa+gFp4RmDSaPMNox5assT2644YjpF8p0BUeZJlvofDIpvOU1iYc8vm3EIUBagSO4zG&#10;6Y0b+37XGbFt4KajjK9BiJUIGnmO6iBfaLuQzOGJ8H19vg5ezw/Z6gcAAAD//wMAUEsDBBQABgAI&#10;AAAAIQDrcD9v4gAAAAwBAAAPAAAAZHJzL2Rvd25yZXYueG1sTI9NT8MwDIbvSPyHyEhcEEtSGGyl&#10;6TQ+duG2USSOXpu1hcapmmwr/Hq8Exz9+tHrx9lidJ042CG0ngzoiQJhqfRVS7WB4m11PQMRIlKF&#10;nSdr4NsGWOTnZxmmlT/S2h42sRZcQiFFA02MfSplKBvrMEx8b4l3Oz84jDwOtawGPHK562Si1J10&#10;2BJfaLC3T40tvzZ7Z+DnsXhevlxFvUviR/K+dq9F+YnGXF6MywcQ0Y7xD4aTPqtDzk5bv6cqiM7A&#10;/WzOJOe3U6VBMDHV6gbE9hTNEw0yz+T/J/JfAAAA//8DAFBLAQItABQABgAIAAAAIQC2gziS/gAA&#10;AOEBAAATAAAAAAAAAAAAAAAAAAAAAABbQ29udGVudF9UeXBlc10ueG1sUEsBAi0AFAAGAAgAAAAh&#10;ADj9If/WAAAAlAEAAAsAAAAAAAAAAAAAAAAALwEAAF9yZWxzLy5yZWxzUEsBAi0AFAAGAAgAAAAh&#10;AILqC6ODAgAAEAUAAA4AAAAAAAAAAAAAAAAALgIAAGRycy9lMm9Eb2MueG1sUEsBAi0AFAAGAAgA&#10;AAAhAOtwP2/iAAAADAEAAA8AAAAAAAAAAAAAAAAA3QQAAGRycy9kb3ducmV2LnhtbFBLBQYAAAAA&#10;BAAEAPMAAADsBQAAAAA=&#10;" stroked="f">
                <v:textbox style="mso-fit-shape-to-text:t">
                  <w:txbxContent>
                    <w:p w:rsidR="00894E81" w:rsidRDefault="00894E81" w:rsidP="00AE3E06">
                      <w:r>
                        <w:t>Revised: 11/23/11</w:t>
                      </w:r>
                    </w:p>
                  </w:txbxContent>
                </v:textbox>
              </v:shape>
            </w:pict>
          </mc:Fallback>
        </mc:AlternateContent>
      </w:r>
      <w:r w:rsidRPr="00135B81">
        <w:rPr>
          <w:noProof/>
        </w:rPr>
        <mc:AlternateContent>
          <mc:Choice Requires="wps">
            <w:drawing>
              <wp:anchor distT="0" distB="0" distL="114300" distR="114300" simplePos="0" relativeHeight="251662336" behindDoc="0" locked="0" layoutInCell="1" allowOverlap="1" wp14:anchorId="29A3A545" wp14:editId="060823A2">
                <wp:simplePos x="0" y="0"/>
                <wp:positionH relativeFrom="column">
                  <wp:posOffset>501015</wp:posOffset>
                </wp:positionH>
                <wp:positionV relativeFrom="paragraph">
                  <wp:posOffset>9208135</wp:posOffset>
                </wp:positionV>
                <wp:extent cx="2739390" cy="266700"/>
                <wp:effectExtent l="0" t="0" r="0" b="0"/>
                <wp:wrapNone/>
                <wp:docPr id="4" name="Text Box 45"/>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noChangeArrowheads="1"/>
                      </wps:cNvSpPr>
                      <wps:spPr bwMode="auto">
                        <a:xfrm>
                          <a:off x="0" y="0"/>
                          <a:ext cx="2739390" cy="2667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wps:spPr>
                      <wps:txbx>
                        <w:txbxContent>
                          <w:p w:rsidR="00894E81" w:rsidRDefault="00894E81" w:rsidP="00AE3E06">
                            <w:r>
                              <w:t>Revised: 11/23/11</w:t>
                            </w:r>
                          </w:p>
                        </w:txbxContent>
                      </wps:txbx>
                      <wps:bodyPr rot="0" vert="horz" wrap="square" lIns="91440" tIns="45720" rIns="91440" bIns="45720" anchor="t" anchorCtr="0" upright="1">
                        <a:spAutoFit/>
                      </wps:bodyPr>
                    </wps:wsp>
                  </a:graphicData>
                </a:graphic>
                <wp14:sizeRelH relativeFrom="margin">
                  <wp14:pctWidth>40000</wp14:pctWidth>
                </wp14:sizeRelH>
                <wp14:sizeRelV relativeFrom="margin">
                  <wp14:pctHeight>20000</wp14:pctHeight>
                </wp14:sizeRelV>
              </wp:anchor>
            </w:drawing>
          </mc:Choice>
          <mc:Fallback>
            <w:pict>
              <v:shape id="_x0000_s1027" type="#_x0000_t202" style="position:absolute;left:0;text-align:left;margin-left:39.45pt;margin-top:725.05pt;width:215.7pt;height:21pt;z-index:251662336;visibility:visible;mso-wrap-style:square;mso-width-percent:400;mso-height-percent:200;mso-wrap-distance-left:9pt;mso-wrap-distance-top:0;mso-wrap-distance-right:9pt;mso-wrap-distance-bottom:0;mso-position-horizontal:absolute;mso-position-horizontal-relative:text;mso-position-vertical:absolute;mso-position-vertical-relative:text;mso-width-percent:400;mso-height-percent:200;mso-width-relative:margin;mso-height-relative:margin;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UGpBjhQIAABcFAAAOAAAAZHJzL2Uyb0RvYy54bWysVG1v2yAQ/j5p/wHxPfVLnRdbcaqmnadJ&#10;3YvU7gcQwDEaBg9I7K7af9+BkzTrNmma5g8YuOPh7p7nWF4NrUR7bqzQqsTJRYwRV1QzobYl/vxQ&#10;TRYYWUcUI1IrXuJHbvHV6vWrZd8VPNWNlowbBCDKFn1X4sa5rogiSxveEnuhO67AWGvTEgdLs42Y&#10;IT2gtzJK43gW9dqwzmjKrYXd29GIVwG/rjl1H+vacodkiSE2F0YTxo0fo9WSFFtDukbQQxjkH6Jo&#10;iVBw6QnqljiCdkb8AtUKarTVtbuguo10XQvKQw6QTRK/yOa+IR0PuUBxbHcqk/1/sPTD/pNBgpU4&#10;w0iRFih64INDaz2gbOrL03e2AK/7DvzcAPtAc0jVdneafrFI6ZuGqC2/Nkb3DScMwkv8yejs6Ihj&#10;Pcimf68Z3EN2TgegoTatrx1UAwE60PR4osbHQmEznV/mlzmYKNjS2WweB+4iUhxPd8a6t1y3yE9K&#10;bID6gE72d9b5aEhxdPGXWS0Fq4SUYWG2mxtp0J6ATKrwhQReuEnlnZX2x0bEcQeChDu8zYcbaH/K&#10;kzSL12k+qWaL+SSrsukkn8eLSZzk63wWZ3l2W333ASZZ0QjGuLoTih8lmGR/R/GhGUbxBBGivsT5&#10;NJ2OFP0xyTh8v0uyFQ46Uoq2xIuTEyk8sW8Ug7RJ4YiQ4zz6OfxQZajB8R+qEmTgmR814IbNEAQX&#10;NOIlstHsEXRhNNAGDMNrApNGm28Y9dCZJbZfd8RwjOQ7BdrKkyzzrRwW2XSewsKcWzbnFqIoQJXY&#10;YTROb9zY/rvOiG0DNx3VfA16rESQynNUBxVD94WcDi+Fb+/zdfB6fs9WPwAAAP//AwBQSwMEFAAG&#10;AAgAAAAhAOtwP2/iAAAADAEAAA8AAABkcnMvZG93bnJldi54bWxMj01PwzAMhu9I/IfISFwQS1IY&#10;bKXpND524bZRJI5em7WFxqmabCv8erwTHP360evH2WJ0nTjYIbSeDOiJAmGp9FVLtYHibXU9AxEi&#10;UoWdJ2vg2wZY5OdnGaaVP9LaHjaxFlxCIUUDTYx9KmUoG+swTHxviXc7PziMPA61rAY8crnrZKLU&#10;nXTYEl9osLdPjS2/Nntn4OexeF6+XEW9S+JH8r52r0X5icZcXozLBxDRjvEPhpM+q0POTlu/pyqI&#10;zsD9bM4k57dTpUEwMdXqBsT2FM0TDTLP5P8n8l8AAAD//wMAUEsBAi0AFAAGAAgAAAAhALaDOJL+&#10;AAAA4QEAABMAAAAAAAAAAAAAAAAAAAAAAFtDb250ZW50X1R5cGVzXS54bWxQSwECLQAUAAYACAAA&#10;ACEAOP0h/9YAAACUAQAACwAAAAAAAAAAAAAAAAAvAQAAX3JlbHMvLnJlbHNQSwECLQAUAAYACAAA&#10;ACEAlBqQY4UCAAAXBQAADgAAAAAAAAAAAAAAAAAuAgAAZHJzL2Uyb0RvYy54bWxQSwECLQAUAAYA&#10;CAAAACEA63A/b+IAAAAMAQAADwAAAAAAAAAAAAAAAADfBAAAZHJzL2Rvd25yZXYueG1sUEsFBgAA&#10;AAAEAAQA8wAAAO4FAAAAAA==&#10;" stroked="f">
                <v:textbox style="mso-fit-shape-to-text:t">
                  <w:txbxContent>
                    <w:p w:rsidR="00894E81" w:rsidRDefault="00894E81" w:rsidP="00AE3E06">
                      <w:r>
                        <w:t>Revised: 11/23/11</w:t>
                      </w:r>
                    </w:p>
                  </w:txbxContent>
                </v:textbox>
              </v:shape>
            </w:pict>
          </mc:Fallback>
        </mc:AlternateContent>
      </w:r>
      <w:r w:rsidRPr="00135B81">
        <w:rPr>
          <w:noProof/>
        </w:rPr>
        <mc:AlternateContent>
          <mc:Choice Requires="wps">
            <w:drawing>
              <wp:anchor distT="0" distB="0" distL="114300" distR="114300" simplePos="0" relativeHeight="251663360" behindDoc="0" locked="0" layoutInCell="1" allowOverlap="1" wp14:anchorId="014BAFFC" wp14:editId="4FAAF784">
                <wp:simplePos x="0" y="0"/>
                <wp:positionH relativeFrom="column">
                  <wp:posOffset>501015</wp:posOffset>
                </wp:positionH>
                <wp:positionV relativeFrom="paragraph">
                  <wp:posOffset>9208135</wp:posOffset>
                </wp:positionV>
                <wp:extent cx="2739390" cy="266700"/>
                <wp:effectExtent l="0" t="0" r="0" b="0"/>
                <wp:wrapNone/>
                <wp:docPr id="3" name="Text Box 45"/>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noChangeArrowheads="1"/>
                      </wps:cNvSpPr>
                      <wps:spPr bwMode="auto">
                        <a:xfrm>
                          <a:off x="0" y="0"/>
                          <a:ext cx="2739390" cy="2667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wps:spPr>
                      <wps:txbx>
                        <w:txbxContent>
                          <w:p w:rsidR="00894E81" w:rsidRDefault="00894E81" w:rsidP="00AE3E06">
                            <w:r>
                              <w:t>Revised: 11/23/11</w:t>
                            </w:r>
                          </w:p>
                        </w:txbxContent>
                      </wps:txbx>
                      <wps:bodyPr rot="0" vert="horz" wrap="square" lIns="91440" tIns="45720" rIns="91440" bIns="45720" anchor="t" anchorCtr="0" upright="1">
                        <a:spAutoFit/>
                      </wps:bodyPr>
                    </wps:wsp>
                  </a:graphicData>
                </a:graphic>
                <wp14:sizeRelH relativeFrom="margin">
                  <wp14:pctWidth>40000</wp14:pctWidth>
                </wp14:sizeRelH>
                <wp14:sizeRelV relativeFrom="margin">
                  <wp14:pctHeight>20000</wp14:pctHeight>
                </wp14:sizeRelV>
              </wp:anchor>
            </w:drawing>
          </mc:Choice>
          <mc:Fallback>
            <w:pict>
              <v:shape id="_x0000_s1028" type="#_x0000_t202" style="position:absolute;left:0;text-align:left;margin-left:39.45pt;margin-top:725.05pt;width:215.7pt;height:21pt;z-index:251663360;visibility:visible;mso-wrap-style:square;mso-width-percent:400;mso-height-percent:200;mso-wrap-distance-left:9pt;mso-wrap-distance-top:0;mso-wrap-distance-right:9pt;mso-wrap-distance-bottom:0;mso-position-horizontal:absolute;mso-position-horizontal-relative:text;mso-position-vertical:absolute;mso-position-vertical-relative:text;mso-width-percent:400;mso-height-percent:200;mso-width-relative:margin;mso-height-relative:margin;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vn/+RhgIAABcFAAAOAAAAZHJzL2Uyb0RvYy54bWysVNuO2yAQfa/Uf0C8Z32Jc7EVZ7XZratK&#10;24u02w8ggGNUGyiQ2Nuq/94BJ2m6baWqqh8wMMNhZs4ZVtdD16IDN1YoWeLkKsaIS6qYkLsSf3ys&#10;JkuMrCOSkVZJXuInbvH1+uWLVa8LnqpGtYwbBCDSFr0uceOcLqLI0oZ3xF4pzSUYa2U64mBpdhEz&#10;pAf0ro3SOJ5HvTJMG0W5tbB7NxrxOuDXNafufV1b7lBbYojNhdGEcevHaL0ixc4Q3Qh6DIP8QxQd&#10;ERIuPUPdEUfQ3ohfoDpBjbKqdldUdZGqa0F5yAGySeJn2Tw0RPOQCxTH6nOZ7P+Dpe8OHwwSrMRT&#10;jCTpgKJHPji0UQPKZr48vbYFeD1o8HMD7APNIVWr7xX9ZJFUtw2RO35jjOobThiEl/iT0cXREcd6&#10;kG3/VjG4h+ydCkBDbTpfO6gGAnSg6elMjY+Fwma6mObTHEwUbOl8vogDdxEpTqe1se41Vx3ykxIb&#10;oD6gk8O9dT4aUpxc/GVWtYJVom3Dwuy2t61BBwIyqcIXEnjm1krvLJU/NiKOOxAk3OFtPtxA+9c8&#10;SbN4k+aTar5cTLIqm03yRbycxEm+yedxlmd31TcfYJIVjWCMy3sh+UmCSfZ3FB+bYRRPECHqS5zP&#10;0tlI0R+TjMP3uyQ74aAjW9GVeHl2IoUn9pVkkDYpHBHtOI9+Dj9UGWpw+oeqBBl45kcNuGE7BMGl&#10;J3VtFXsCXRgFtAHD8JrApFHmC0Y9dGaJ7ec9MRyj9o0EbeVJlvlWDotstkhhYS4t20sLkRSgSuww&#10;Gqe3bmz/vTZi18BNJzXfgB4rEaTihTtGdVQxdF/I6fhS+Pa+XAevH+/Z+jsAAAD//wMAUEsDBBQA&#10;BgAIAAAAIQDrcD9v4gAAAAwBAAAPAAAAZHJzL2Rvd25yZXYueG1sTI9NT8MwDIbvSPyHyEhcEEtS&#10;GGyl6TQ+duG2USSOXpu1hcapmmwr/Hq8Exz9+tHrx9lidJ042CG0ngzoiQJhqfRVS7WB4m11PQMR&#10;IlKFnSdr4NsGWOTnZxmmlT/S2h42sRZcQiFFA02MfSplKBvrMEx8b4l3Oz84jDwOtawGPHK562Si&#10;1J102BJfaLC3T40tvzZ7Z+DnsXhevlxFvUviR/K+dq9F+YnGXF6MywcQ0Y7xD4aTPqtDzk5bv6cq&#10;iM7A/WzOJOe3U6VBMDHV6gbE9hTNEw0yz+T/J/JfAAAA//8DAFBLAQItABQABgAIAAAAIQC2gziS&#10;/gAAAOEBAAATAAAAAAAAAAAAAAAAAAAAAABbQ29udGVudF9UeXBlc10ueG1sUEsBAi0AFAAGAAgA&#10;AAAhADj9If/WAAAAlAEAAAsAAAAAAAAAAAAAAAAALwEAAF9yZWxzLy5yZWxzUEsBAi0AFAAGAAgA&#10;AAAhAK+f/5GGAgAAFwUAAA4AAAAAAAAAAAAAAAAALgIAAGRycy9lMm9Eb2MueG1sUEsBAi0AFAAG&#10;AAgAAAAhAOtwP2/iAAAADAEAAA8AAAAAAAAAAAAAAAAA4AQAAGRycy9kb3ducmV2LnhtbFBLBQYA&#10;AAAABAAEAPMAAADvBQAAAAA=&#10;" stroked="f">
                <v:textbox style="mso-fit-shape-to-text:t">
                  <w:txbxContent>
                    <w:p w:rsidR="00894E81" w:rsidRDefault="00894E81" w:rsidP="00AE3E06">
                      <w:r>
                        <w:t>Revised: 11/23/11</w:t>
                      </w:r>
                    </w:p>
                  </w:txbxContent>
                </v:textbox>
              </v:shape>
            </w:pict>
          </mc:Fallback>
        </mc:AlternateContent>
      </w: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widowControl w:val="0"/>
        <w:pBdr>
          <w:top w:val="single" w:sz="4" w:space="1" w:color="auto"/>
          <w:left w:val="single" w:sz="4" w:space="4" w:color="auto"/>
          <w:bottom w:val="single" w:sz="4" w:space="1" w:color="auto"/>
          <w:right w:val="single" w:sz="4" w:space="4" w:color="auto"/>
        </w:pBdr>
        <w:tabs>
          <w:tab w:val="left" w:pos="-90"/>
        </w:tabs>
        <w:ind w:right="288"/>
        <w:jc w:val="center"/>
        <w:rPr>
          <w:b/>
          <w:sz w:val="22"/>
          <w:szCs w:val="22"/>
        </w:rPr>
      </w:pPr>
    </w:p>
    <w:p w:rsidR="00AE3E06" w:rsidRPr="00135B81" w:rsidRDefault="00AE3E06" w:rsidP="00AE3E06">
      <w:pPr>
        <w:rPr>
          <w:rFonts w:ascii="Arial" w:hAnsi="Arial" w:cs="Arial"/>
          <w:b/>
          <w:i/>
          <w:sz w:val="22"/>
          <w:szCs w:val="22"/>
        </w:rPr>
      </w:pPr>
      <w:r w:rsidRPr="00135B81">
        <w:rPr>
          <w:rFonts w:ascii="Arial" w:hAnsi="Arial" w:cs="Arial"/>
          <w:b/>
          <w:i/>
          <w:sz w:val="22"/>
          <w:szCs w:val="22"/>
        </w:rPr>
        <w:br w:type="page"/>
      </w: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AE3E06" w:rsidP="00AE3E06">
      <w:pPr>
        <w:widowControl w:val="0"/>
        <w:tabs>
          <w:tab w:val="left" w:pos="-90"/>
        </w:tabs>
        <w:ind w:right="288"/>
        <w:rPr>
          <w:rFonts w:ascii="Arial" w:hAnsi="Arial" w:cs="Arial"/>
          <w:b/>
          <w:i/>
          <w:sz w:val="22"/>
          <w:szCs w:val="22"/>
        </w:rPr>
      </w:pPr>
    </w:p>
    <w:p w:rsidR="00AE3E06" w:rsidRPr="00135B81" w:rsidRDefault="001C6887" w:rsidP="00AE3E06">
      <w:pPr>
        <w:widowControl w:val="0"/>
        <w:tabs>
          <w:tab w:val="left" w:pos="-90"/>
          <w:tab w:val="left" w:pos="360"/>
          <w:tab w:val="left" w:pos="720"/>
        </w:tabs>
        <w:ind w:right="288"/>
        <w:jc w:val="center"/>
        <w:rPr>
          <w:b/>
          <w:szCs w:val="22"/>
        </w:rPr>
      </w:pPr>
      <w:r w:rsidRPr="00135B81">
        <w:rPr>
          <w:b/>
          <w:szCs w:val="22"/>
        </w:rPr>
        <w:t>THIS PAGE INTENTIONALLY LEFT</w:t>
      </w:r>
      <w:r w:rsidR="00AE3E06" w:rsidRPr="00135B81">
        <w:rPr>
          <w:b/>
          <w:szCs w:val="22"/>
        </w:rPr>
        <w:t xml:space="preserve"> BLANK</w:t>
      </w:r>
    </w:p>
    <w:p w:rsidR="00AE3E06" w:rsidRPr="00A30416" w:rsidRDefault="00AE3E06" w:rsidP="00AE3E06">
      <w:pPr>
        <w:widowControl w:val="0"/>
        <w:tabs>
          <w:tab w:val="left" w:pos="-90"/>
        </w:tabs>
        <w:ind w:right="288"/>
        <w:rPr>
          <w:rFonts w:ascii="Arial" w:hAnsi="Arial" w:cs="Arial"/>
          <w:b/>
          <w:i/>
          <w:sz w:val="22"/>
          <w:szCs w:val="22"/>
        </w:rPr>
      </w:pPr>
    </w:p>
    <w:p w:rsidR="00C47CE7" w:rsidRPr="00AE3E06" w:rsidRDefault="00C47CE7" w:rsidP="00AE3E06"/>
    <w:sectPr w:rsidR="00C47CE7" w:rsidRPr="00AE3E06" w:rsidSect="0048412E">
      <w:footerReference w:type="even" r:id="rId44"/>
      <w:footerReference w:type="default" r:id="rId45"/>
      <w:headerReference w:type="first" r:id="rId46"/>
      <w:footerReference w:type="first" r:id="rId47"/>
      <w:pgSz w:w="12240" w:h="15840"/>
      <w:pgMar w:top="720" w:right="720" w:bottom="547" w:left="720" w:header="720" w:footer="720" w:gutter="0"/>
      <w:cols w:space="720"/>
      <w:titlePg/>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endnote w:type="separator" w:id="-1">
    <w:p w:rsidR="00894E81" w:rsidRDefault="00894E81">
      <w:r>
        <w:separator/>
      </w:r>
    </w:p>
  </w:endnote>
  <w:endnote w:type="continuationSeparator" w:id="0">
    <w:p w:rsidR="00894E81" w:rsidRDefault="00894E81">
      <w:r>
        <w:continuationSeparator/>
      </w:r>
    </w:p>
  </w:endnote>
  <w:endnote w:type="continuationNotice" w:id="1">
    <w:p w:rsidR="00894E81" w:rsidRDefault="00894E8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1"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mbria">
    <w:panose1 w:val="02040503050406030204"/>
    <w:charset w:val="00"/>
    <w:family w:val="roman"/>
    <w:pitch w:val="variable"/>
    <w:sig w:usb0="E00002FF" w:usb1="400004FF" w:usb2="00000000" w:usb3="00000000" w:csb0="0000019F" w:csb1="00000000"/>
  </w:font>
  <w:font w:name="Tahoma">
    <w:panose1 w:val="020B0604030504040204"/>
    <w:charset w:val="00"/>
    <w:family w:val="swiss"/>
    <w:notTrueType/>
    <w:pitch w:val="variable"/>
    <w:sig w:usb0="00000003" w:usb1="00000000" w:usb2="00000000" w:usb3="00000000" w:csb0="00000001" w:csb1="00000000"/>
  </w:font>
  <w:font w:name="Arial">
    <w:panose1 w:val="020B0604020202020204"/>
    <w:charset w:val="00"/>
    <w:family w:val="swiss"/>
    <w:pitch w:val="variable"/>
    <w:sig w:usb0="E0002AFF" w:usb1="C0007843" w:usb2="00000009" w:usb3="00000000" w:csb0="000001FF" w:csb1="00000000"/>
  </w:font>
  <w:font w:name="MS Gothic">
    <w:altName w:val="ＭＳ ゴシック"/>
    <w:panose1 w:val="020B0609070205080204"/>
    <w:charset w:val="80"/>
    <w:family w:val="modern"/>
    <w:pitch w:val="fixed"/>
    <w:sig w:usb0="E00002FF" w:usb1="6AC7FDFB" w:usb2="00000012" w:usb3="00000000" w:csb0="000200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894E81" w:rsidRDefault="00894E81" w:rsidP="003D215C">
    <w:pPr>
      <w:pStyle w:val="Footer"/>
      <w:framePr w:wrap="around"/>
      <w:rPr>
        <w:rStyle w:val="PageNumber"/>
      </w:rPr>
    </w:pPr>
    <w:r>
      <w:rPr>
        <w:rStyle w:val="PageNumber"/>
      </w:rPr>
      <w:fldChar w:fldCharType="begin"/>
    </w:r>
    <w:r>
      <w:rPr>
        <w:rStyle w:val="PageNumber"/>
      </w:rPr>
      <w:instrText xml:space="preserve">PAGE  </w:instrText>
    </w:r>
    <w:r>
      <w:rPr>
        <w:rStyle w:val="PageNumber"/>
      </w:rPr>
      <w:fldChar w:fldCharType="end"/>
    </w:r>
  </w:p>
  <w:p w:rsidR="00894E81" w:rsidRDefault="00894E81" w:rsidP="003D215C">
    <w:pPr>
      <w:pStyle w:val="Footer"/>
      <w:framePr w:wrap="around"/>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894E81" w:rsidRPr="001E6DB8" w:rsidRDefault="00894E81" w:rsidP="009A7B42">
    <w:pPr>
      <w:pStyle w:val="Footer"/>
      <w:framePr w:wrap="around" w:hAnchor="page" w:x="761" w:y="-502"/>
      <w:rPr>
        <w:color w:val="7F7F7F"/>
        <w:sz w:val="22"/>
      </w:rPr>
    </w:pPr>
    <w:r w:rsidRPr="001E6DB8">
      <w:rPr>
        <w:color w:val="808080"/>
        <w:sz w:val="22"/>
      </w:rPr>
      <w:t xml:space="preserve">                                                                                                                                                                [ Page </w:t>
    </w:r>
    <w:r w:rsidRPr="001E6DB8">
      <w:rPr>
        <w:color w:val="7F7F7F"/>
        <w:sz w:val="22"/>
      </w:rPr>
      <w:fldChar w:fldCharType="begin"/>
    </w:r>
    <w:r w:rsidRPr="001E6DB8">
      <w:rPr>
        <w:color w:val="7F7F7F"/>
        <w:sz w:val="22"/>
      </w:rPr>
      <w:instrText xml:space="preserve"> PAGE   \* MERGEFORMAT </w:instrText>
    </w:r>
    <w:r w:rsidRPr="001E6DB8">
      <w:rPr>
        <w:color w:val="7F7F7F"/>
        <w:sz w:val="22"/>
      </w:rPr>
      <w:fldChar w:fldCharType="separate"/>
    </w:r>
    <w:r w:rsidR="000C2311">
      <w:rPr>
        <w:noProof/>
        <w:color w:val="7F7F7F"/>
        <w:sz w:val="22"/>
      </w:rPr>
      <w:t>2</w:t>
    </w:r>
    <w:r w:rsidRPr="001E6DB8">
      <w:rPr>
        <w:color w:val="7F7F7F"/>
        <w:sz w:val="22"/>
      </w:rPr>
      <w:fldChar w:fldCharType="end"/>
    </w:r>
    <w:r w:rsidRPr="001E6DB8">
      <w:rPr>
        <w:color w:val="7F7F7F"/>
        <w:sz w:val="22"/>
      </w:rPr>
      <w:t xml:space="preserve"> ]</w:t>
    </w: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894E81" w:rsidRPr="00B81378" w:rsidRDefault="00894E81" w:rsidP="005F03DB">
    <w:pPr>
      <w:pStyle w:val="Footer"/>
      <w:framePr w:h="797" w:hRule="exact" w:wrap="around" w:hAnchor="page" w:x="730" w:y="-702"/>
      <w:jc w:val="right"/>
      <w:rPr>
        <w:color w:val="7F7F7F"/>
        <w:sz w:val="20"/>
        <w:szCs w:val="22"/>
      </w:rPr>
    </w:pPr>
  </w:p>
  <w:p w:rsidR="00894E81" w:rsidRDefault="00894E81" w:rsidP="005F03DB">
    <w:pPr>
      <w:pStyle w:val="Footer"/>
      <w:framePr w:h="797" w:hRule="exact" w:wrap="around" w:hAnchor="page" w:x="730" w:y="-702"/>
    </w:pPr>
  </w:p>
  <w:p w:rsidR="00894E81" w:rsidRDefault="00894E81" w:rsidP="00473FA5">
    <w:pPr>
      <w:pStyle w:val="Footer"/>
      <w:framePr w:wrap="around" w:hAnchor="page" w:x="701" w:y="-583"/>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footnote w:type="separator" w:id="-1">
    <w:p w:rsidR="00894E81" w:rsidRDefault="00894E81">
      <w:r>
        <w:separator/>
      </w:r>
    </w:p>
  </w:footnote>
  <w:footnote w:type="continuationSeparator" w:id="0">
    <w:p w:rsidR="00894E81" w:rsidRDefault="00894E81">
      <w:r>
        <w:continuationSeparator/>
      </w:r>
    </w:p>
  </w:footnote>
  <w:footnote w:type="continuationNotice" w:id="1">
    <w:p w:rsidR="00894E81" w:rsidRDefault="00894E81"/>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894E81" w:rsidRPr="00265040" w:rsidRDefault="00894E81" w:rsidP="00534D39">
    <w:pPr>
      <w:pStyle w:val="Header"/>
      <w:jc w:val="right"/>
      <w:rPr>
        <w:sz w:val="20"/>
      </w:rPr>
    </w:pPr>
    <w:r w:rsidRPr="00265040">
      <w:rPr>
        <w:sz w:val="20"/>
      </w:rPr>
      <w:t xml:space="preserve">OMB Control No. 0648-0618  Expiration Date: </w:t>
    </w:r>
    <w:r>
      <w:rPr>
        <w:sz w:val="20"/>
      </w:rPr>
      <w:t>03/31/2018</w:t>
    </w:r>
  </w:p>
  <w:p w:rsidR="00894E81" w:rsidRPr="00EF21BF" w:rsidRDefault="00894E81" w:rsidP="00534D39">
    <w:pPr>
      <w:pStyle w:val="Header"/>
      <w:jc w:val="right"/>
      <w:rPr>
        <w:color w:val="7F7F7F"/>
        <w:sz w:val="6"/>
      </w:rPr>
    </w:pP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abstractNum w:abstractNumId="0">
    <w:nsid w:val="022E511E"/>
    <w:multiLevelType w:val="hybridMultilevel"/>
    <w:tmpl w:val="C87E2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4EA4314"/>
    <w:multiLevelType w:val="hybridMultilevel"/>
    <w:tmpl w:val="4AC0154A"/>
    <w:lvl w:ilvl="0" w:tplc="78943F06">
      <w:start w:val="5"/>
      <w:numFmt w:val="decimal"/>
      <w:lvlText w:val="%1."/>
      <w:lvlJc w:val="left"/>
      <w:pPr>
        <w:tabs>
          <w:tab w:val="num" w:pos="720"/>
        </w:tabs>
        <w:ind w:left="720" w:hanging="36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2">
    <w:nsid w:val="08A97299"/>
    <w:multiLevelType w:val="hybridMultilevel"/>
    <w:tmpl w:val="3F9A767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11C27C66"/>
    <w:multiLevelType w:val="hybridMultilevel"/>
    <w:tmpl w:val="65E8D282"/>
    <w:lvl w:ilvl="0" w:tplc="4C66344C">
      <w:start w:val="1"/>
      <w:numFmt w:val="lowerLetter"/>
      <w:lvlText w:val="%1."/>
      <w:lvlJc w:val="left"/>
      <w:pPr>
        <w:tabs>
          <w:tab w:val="num" w:pos="1080"/>
        </w:tabs>
        <w:ind w:left="1080" w:hanging="360"/>
      </w:pPr>
      <w:rPr>
        <w:rFonts w:hint="default"/>
      </w:rPr>
    </w:lvl>
    <w:lvl w:ilvl="1" w:tplc="04090019">
      <w:start w:val="1"/>
      <w:numFmt w:val="lowerLetter"/>
      <w:lvlText w:val="%2."/>
      <w:lvlJc w:val="left"/>
      <w:pPr>
        <w:tabs>
          <w:tab w:val="num" w:pos="1800"/>
        </w:tabs>
        <w:ind w:left="1800" w:hanging="360"/>
      </w:pPr>
    </w:lvl>
    <w:lvl w:ilvl="2" w:tplc="123606AC">
      <w:start w:val="6"/>
      <w:numFmt w:val="decimal"/>
      <w:lvlText w:val="%3."/>
      <w:lvlJc w:val="left"/>
      <w:pPr>
        <w:tabs>
          <w:tab w:val="num" w:pos="2700"/>
        </w:tabs>
        <w:ind w:left="2700" w:hanging="360"/>
      </w:pPr>
      <w:rPr>
        <w:rFonts w:hint="default"/>
      </w:rPr>
    </w:lvl>
    <w:lvl w:ilvl="3" w:tplc="0409000F" w:tentative="1">
      <w:start w:val="1"/>
      <w:numFmt w:val="decimal"/>
      <w:lvlText w:val="%4."/>
      <w:lvlJc w:val="left"/>
      <w:pPr>
        <w:tabs>
          <w:tab w:val="num" w:pos="3240"/>
        </w:tabs>
        <w:ind w:left="3240" w:hanging="360"/>
      </w:pPr>
    </w:lvl>
    <w:lvl w:ilvl="4" w:tplc="04090019" w:tentative="1">
      <w:start w:val="1"/>
      <w:numFmt w:val="lowerLetter"/>
      <w:lvlText w:val="%5."/>
      <w:lvlJc w:val="left"/>
      <w:pPr>
        <w:tabs>
          <w:tab w:val="num" w:pos="3960"/>
        </w:tabs>
        <w:ind w:left="3960" w:hanging="360"/>
      </w:pPr>
    </w:lvl>
    <w:lvl w:ilvl="5" w:tplc="0409001B" w:tentative="1">
      <w:start w:val="1"/>
      <w:numFmt w:val="lowerRoman"/>
      <w:lvlText w:val="%6."/>
      <w:lvlJc w:val="right"/>
      <w:pPr>
        <w:tabs>
          <w:tab w:val="num" w:pos="4680"/>
        </w:tabs>
        <w:ind w:left="4680" w:hanging="180"/>
      </w:pPr>
    </w:lvl>
    <w:lvl w:ilvl="6" w:tplc="0409000F" w:tentative="1">
      <w:start w:val="1"/>
      <w:numFmt w:val="decimal"/>
      <w:lvlText w:val="%7."/>
      <w:lvlJc w:val="left"/>
      <w:pPr>
        <w:tabs>
          <w:tab w:val="num" w:pos="5400"/>
        </w:tabs>
        <w:ind w:left="5400" w:hanging="360"/>
      </w:pPr>
    </w:lvl>
    <w:lvl w:ilvl="7" w:tplc="04090019" w:tentative="1">
      <w:start w:val="1"/>
      <w:numFmt w:val="lowerLetter"/>
      <w:lvlText w:val="%8."/>
      <w:lvlJc w:val="left"/>
      <w:pPr>
        <w:tabs>
          <w:tab w:val="num" w:pos="6120"/>
        </w:tabs>
        <w:ind w:left="6120" w:hanging="360"/>
      </w:pPr>
    </w:lvl>
    <w:lvl w:ilvl="8" w:tplc="0409001B" w:tentative="1">
      <w:start w:val="1"/>
      <w:numFmt w:val="lowerRoman"/>
      <w:lvlText w:val="%9."/>
      <w:lvlJc w:val="right"/>
      <w:pPr>
        <w:tabs>
          <w:tab w:val="num" w:pos="6840"/>
        </w:tabs>
        <w:ind w:left="6840" w:hanging="180"/>
      </w:pPr>
    </w:lvl>
  </w:abstractNum>
  <w:abstractNum w:abstractNumId="4">
    <w:nsid w:val="176B286A"/>
    <w:multiLevelType w:val="hybridMultilevel"/>
    <w:tmpl w:val="3F202456"/>
    <w:lvl w:ilvl="0" w:tplc="0409000F">
      <w:start w:val="10"/>
      <w:numFmt w:val="decimal"/>
      <w:lvlText w:val="%1."/>
      <w:lvlJc w:val="left"/>
      <w:pPr>
        <w:tabs>
          <w:tab w:val="num" w:pos="720"/>
        </w:tabs>
        <w:ind w:left="720" w:hanging="36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5">
    <w:nsid w:val="18535654"/>
    <w:multiLevelType w:val="hybridMultilevel"/>
    <w:tmpl w:val="52FE726E"/>
    <w:lvl w:ilvl="0" w:tplc="FAC2994A">
      <w:start w:val="10"/>
      <w:numFmt w:val="decimal"/>
      <w:lvlText w:val="%1."/>
      <w:lvlJc w:val="left"/>
      <w:pPr>
        <w:tabs>
          <w:tab w:val="num" w:pos="780"/>
        </w:tabs>
        <w:ind w:left="780" w:hanging="42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6">
    <w:nsid w:val="1EC34CC6"/>
    <w:multiLevelType w:val="hybridMultilevel"/>
    <w:tmpl w:val="C076E9D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AD6BDF"/>
    <w:multiLevelType w:val="hybridMultilevel"/>
    <w:tmpl w:val="526A160C"/>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8">
    <w:nsid w:val="255028D4"/>
    <w:multiLevelType w:val="hybridMultilevel"/>
    <w:tmpl w:val="9344FB2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65E0C3B"/>
    <w:multiLevelType w:val="multilevel"/>
    <w:tmpl w:val="AEB62046"/>
    <w:lvl w:ilvl="0">
      <w:start w:val="9"/>
      <w:numFmt w:val="decimal"/>
      <w:lvlText w:val="%1."/>
      <w:lvlJc w:val="left"/>
      <w:pPr>
        <w:tabs>
          <w:tab w:val="num" w:pos="720"/>
        </w:tabs>
        <w:ind w:left="720" w:hanging="360"/>
      </w:pPr>
      <w:rPr>
        <w:rFonts w:hint="default"/>
      </w:rPr>
    </w:lvl>
    <w:lvl w:ilvl="1">
      <w:start w:val="1"/>
      <w:numFmt w:val="lowerLetter"/>
      <w:lvlText w:val="%2."/>
      <w:lvlJc w:val="left"/>
      <w:pPr>
        <w:tabs>
          <w:tab w:val="num" w:pos="1440"/>
        </w:tabs>
        <w:ind w:left="1440" w:hanging="360"/>
      </w:pPr>
    </w:lvl>
    <w:lvl w:ilvl="2">
      <w:start w:val="1"/>
      <w:numFmt w:val="lowerRoman"/>
      <w:lvlText w:val="%3."/>
      <w:lvlJc w:val="right"/>
      <w:pPr>
        <w:tabs>
          <w:tab w:val="num" w:pos="2160"/>
        </w:tabs>
        <w:ind w:left="2160" w:hanging="180"/>
      </w:pPr>
    </w:lvl>
    <w:lvl w:ilvl="3">
      <w:start w:val="1"/>
      <w:numFmt w:val="decimal"/>
      <w:lvlText w:val="%4."/>
      <w:lvlJc w:val="left"/>
      <w:pPr>
        <w:tabs>
          <w:tab w:val="num" w:pos="2880"/>
        </w:tabs>
        <w:ind w:left="2880" w:hanging="360"/>
      </w:pPr>
    </w:lvl>
    <w:lvl w:ilvl="4">
      <w:start w:val="1"/>
      <w:numFmt w:val="lowerLetter"/>
      <w:lvlText w:val="%5."/>
      <w:lvlJc w:val="left"/>
      <w:pPr>
        <w:tabs>
          <w:tab w:val="num" w:pos="3600"/>
        </w:tabs>
        <w:ind w:left="3600" w:hanging="360"/>
      </w:pPr>
    </w:lvl>
    <w:lvl w:ilvl="5">
      <w:start w:val="1"/>
      <w:numFmt w:val="lowerRoman"/>
      <w:lvlText w:val="%6."/>
      <w:lvlJc w:val="right"/>
      <w:pPr>
        <w:tabs>
          <w:tab w:val="num" w:pos="4320"/>
        </w:tabs>
        <w:ind w:left="4320" w:hanging="180"/>
      </w:pPr>
    </w:lvl>
    <w:lvl w:ilvl="6">
      <w:start w:val="1"/>
      <w:numFmt w:val="decimal"/>
      <w:lvlText w:val="%7."/>
      <w:lvlJc w:val="left"/>
      <w:pPr>
        <w:tabs>
          <w:tab w:val="num" w:pos="5040"/>
        </w:tabs>
        <w:ind w:left="5040" w:hanging="360"/>
      </w:pPr>
    </w:lvl>
    <w:lvl w:ilvl="7">
      <w:start w:val="1"/>
      <w:numFmt w:val="lowerLetter"/>
      <w:lvlText w:val="%8."/>
      <w:lvlJc w:val="left"/>
      <w:pPr>
        <w:tabs>
          <w:tab w:val="num" w:pos="5760"/>
        </w:tabs>
        <w:ind w:left="5760" w:hanging="360"/>
      </w:pPr>
    </w:lvl>
    <w:lvl w:ilvl="8">
      <w:start w:val="1"/>
      <w:numFmt w:val="lowerRoman"/>
      <w:lvlText w:val="%9."/>
      <w:lvlJc w:val="right"/>
      <w:pPr>
        <w:tabs>
          <w:tab w:val="num" w:pos="6480"/>
        </w:tabs>
        <w:ind w:left="6480" w:hanging="180"/>
      </w:pPr>
    </w:lvl>
  </w:abstractNum>
  <w:abstractNum w:abstractNumId="10">
    <w:nsid w:val="26A676A9"/>
    <w:multiLevelType w:val="hybridMultilevel"/>
    <w:tmpl w:val="030AE06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1">
    <w:nsid w:val="27367520"/>
    <w:multiLevelType w:val="singleLevel"/>
    <w:tmpl w:val="04090001"/>
    <w:lvl w:ilvl="0">
      <w:start w:val="1"/>
      <w:numFmt w:val="bullet"/>
      <w:lvlText w:val=""/>
      <w:lvlJc w:val="left"/>
      <w:pPr>
        <w:tabs>
          <w:tab w:val="num" w:pos="360"/>
        </w:tabs>
        <w:ind w:left="360" w:hanging="360"/>
      </w:pPr>
      <w:rPr>
        <w:rFonts w:ascii="Symbol" w:hAnsi="Symbol" w:hint="default"/>
      </w:rPr>
    </w:lvl>
  </w:abstractNum>
  <w:abstractNum w:abstractNumId="12">
    <w:nsid w:val="27872E03"/>
    <w:multiLevelType w:val="hybridMultilevel"/>
    <w:tmpl w:val="71BEFC3A"/>
    <w:lvl w:ilvl="0" w:tplc="0409000F">
      <w:start w:val="1"/>
      <w:numFmt w:val="decimal"/>
      <w:lvlText w:val="%1."/>
      <w:lvlJc w:val="left"/>
      <w:pPr>
        <w:tabs>
          <w:tab w:val="num" w:pos="360"/>
        </w:tabs>
        <w:ind w:left="360" w:hanging="360"/>
      </w:pPr>
      <w:rPr>
        <w:rFonts w:hint="default"/>
      </w:rPr>
    </w:lvl>
    <w:lvl w:ilvl="1" w:tplc="04090019">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13">
    <w:nsid w:val="2BD95608"/>
    <w:multiLevelType w:val="hybridMultilevel"/>
    <w:tmpl w:val="6F8E28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4">
    <w:nsid w:val="2FF874AB"/>
    <w:multiLevelType w:val="hybridMultilevel"/>
    <w:tmpl w:val="3794A77E"/>
    <w:lvl w:ilvl="0" w:tplc="0409000F">
      <w:start w:val="10"/>
      <w:numFmt w:val="decimal"/>
      <w:lvlText w:val="%1."/>
      <w:lvlJc w:val="left"/>
      <w:pPr>
        <w:tabs>
          <w:tab w:val="num" w:pos="720"/>
        </w:tabs>
        <w:ind w:left="720" w:hanging="36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15">
    <w:nsid w:val="327A27F3"/>
    <w:multiLevelType w:val="hybridMultilevel"/>
    <w:tmpl w:val="B8CAA692"/>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6">
    <w:nsid w:val="3A0C14B0"/>
    <w:multiLevelType w:val="hybridMultilevel"/>
    <w:tmpl w:val="5170B5C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3A243AB9"/>
    <w:multiLevelType w:val="hybridMultilevel"/>
    <w:tmpl w:val="30744F7A"/>
    <w:lvl w:ilvl="0" w:tplc="0409000F">
      <w:start w:val="9"/>
      <w:numFmt w:val="decimal"/>
      <w:lvlText w:val="%1."/>
      <w:lvlJc w:val="left"/>
      <w:pPr>
        <w:tabs>
          <w:tab w:val="num" w:pos="720"/>
        </w:tabs>
        <w:ind w:left="720" w:hanging="36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18">
    <w:nsid w:val="43FC4C5E"/>
    <w:multiLevelType w:val="hybridMultilevel"/>
    <w:tmpl w:val="D722DEA6"/>
    <w:lvl w:ilvl="0" w:tplc="BE847C16">
      <w:start w:val="1"/>
      <w:numFmt w:val="decimal"/>
      <w:lvlText w:val="%1."/>
      <w:lvlJc w:val="left"/>
      <w:pPr>
        <w:ind w:left="720" w:hanging="360"/>
      </w:pPr>
      <w:rPr>
        <w:b/>
      </w:rPr>
    </w:lvl>
    <w:lvl w:ilvl="1" w:tplc="04090019">
      <w:start w:val="1"/>
      <w:numFmt w:val="lowerLetter"/>
      <w:lvlText w:val="%2."/>
      <w:lvlJc w:val="left"/>
      <w:pPr>
        <w:ind w:left="1440" w:hanging="360"/>
      </w:pPr>
    </w:lvl>
    <w:lvl w:ilvl="2" w:tplc="0409001B">
      <w:start w:val="1"/>
      <w:numFmt w:val="lowerRoman"/>
      <w:lvlText w:val="%3."/>
      <w:lvlJc w:val="right"/>
      <w:pPr>
        <w:ind w:left="2160" w:hanging="180"/>
      </w:pPr>
    </w:lvl>
    <w:lvl w:ilvl="3" w:tplc="0409000F">
      <w:start w:val="1"/>
      <w:numFmt w:val="decimal"/>
      <w:lvlText w:val="%4."/>
      <w:lvlJc w:val="left"/>
      <w:pPr>
        <w:ind w:left="2880" w:hanging="360"/>
      </w:pPr>
    </w:lvl>
    <w:lvl w:ilvl="4" w:tplc="04090019">
      <w:start w:val="1"/>
      <w:numFmt w:val="lowerLetter"/>
      <w:lvlText w:val="%5."/>
      <w:lvlJc w:val="left"/>
      <w:pPr>
        <w:ind w:left="3600" w:hanging="360"/>
      </w:pPr>
    </w:lvl>
    <w:lvl w:ilvl="5" w:tplc="0409001B">
      <w:start w:val="1"/>
      <w:numFmt w:val="lowerRoman"/>
      <w:lvlText w:val="%6."/>
      <w:lvlJc w:val="right"/>
      <w:pPr>
        <w:ind w:left="4320" w:hanging="180"/>
      </w:pPr>
    </w:lvl>
    <w:lvl w:ilvl="6" w:tplc="0409000F">
      <w:start w:val="1"/>
      <w:numFmt w:val="decimal"/>
      <w:lvlText w:val="%7."/>
      <w:lvlJc w:val="left"/>
      <w:pPr>
        <w:ind w:left="5040" w:hanging="360"/>
      </w:pPr>
    </w:lvl>
    <w:lvl w:ilvl="7" w:tplc="04090019">
      <w:start w:val="1"/>
      <w:numFmt w:val="lowerLetter"/>
      <w:lvlText w:val="%8."/>
      <w:lvlJc w:val="left"/>
      <w:pPr>
        <w:ind w:left="5760" w:hanging="360"/>
      </w:pPr>
    </w:lvl>
    <w:lvl w:ilvl="8" w:tplc="0409001B">
      <w:start w:val="1"/>
      <w:numFmt w:val="lowerRoman"/>
      <w:lvlText w:val="%9."/>
      <w:lvlJc w:val="right"/>
      <w:pPr>
        <w:ind w:left="6480" w:hanging="180"/>
      </w:pPr>
    </w:lvl>
  </w:abstractNum>
  <w:abstractNum w:abstractNumId="19">
    <w:nsid w:val="48CA3A06"/>
    <w:multiLevelType w:val="hybridMultilevel"/>
    <w:tmpl w:val="70F29776"/>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9FF6D72"/>
    <w:multiLevelType w:val="hybridMultilevel"/>
    <w:tmpl w:val="0C8245A6"/>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1">
    <w:nsid w:val="4AC408A0"/>
    <w:multiLevelType w:val="hybridMultilevel"/>
    <w:tmpl w:val="7AE626B8"/>
    <w:lvl w:ilvl="0" w:tplc="0409000F">
      <w:start w:val="4"/>
      <w:numFmt w:val="decimal"/>
      <w:lvlText w:val="%1."/>
      <w:lvlJc w:val="left"/>
      <w:pPr>
        <w:tabs>
          <w:tab w:val="num" w:pos="720"/>
        </w:tabs>
        <w:ind w:left="720" w:hanging="360"/>
      </w:pPr>
      <w:rPr>
        <w:rFonts w:hint="default"/>
      </w:rPr>
    </w:lvl>
    <w:lvl w:ilvl="1" w:tplc="DE20ED88">
      <w:start w:val="1"/>
      <w:numFmt w:val="lowerLetter"/>
      <w:lvlText w:val="%2."/>
      <w:lvlJc w:val="left"/>
      <w:pPr>
        <w:tabs>
          <w:tab w:val="num" w:pos="1440"/>
        </w:tabs>
        <w:ind w:left="1440" w:hanging="360"/>
      </w:pPr>
      <w:rPr>
        <w:rFonts w:ascii="Times New Roman" w:eastAsia="Times New Roman" w:hAnsi="Times New Roman" w:cs="Times New Roman"/>
      </w:r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22">
    <w:nsid w:val="554F7841"/>
    <w:multiLevelType w:val="hybridMultilevel"/>
    <w:tmpl w:val="4CB64D38"/>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3">
    <w:nsid w:val="57772E5D"/>
    <w:multiLevelType w:val="hybridMultilevel"/>
    <w:tmpl w:val="0E46DA68"/>
    <w:lvl w:ilvl="0" w:tplc="97062D44">
      <w:start w:val="12"/>
      <w:numFmt w:val="decimal"/>
      <w:lvlText w:val="%1."/>
      <w:lvlJc w:val="left"/>
      <w:pPr>
        <w:tabs>
          <w:tab w:val="num" w:pos="960"/>
        </w:tabs>
        <w:ind w:left="960" w:hanging="420"/>
      </w:pPr>
      <w:rPr>
        <w:rFonts w:hint="default"/>
      </w:rPr>
    </w:lvl>
    <w:lvl w:ilvl="1" w:tplc="04090019" w:tentative="1">
      <w:start w:val="1"/>
      <w:numFmt w:val="lowerLetter"/>
      <w:lvlText w:val="%2."/>
      <w:lvlJc w:val="left"/>
      <w:pPr>
        <w:tabs>
          <w:tab w:val="num" w:pos="1620"/>
        </w:tabs>
        <w:ind w:left="1620" w:hanging="360"/>
      </w:pPr>
    </w:lvl>
    <w:lvl w:ilvl="2" w:tplc="0409001B" w:tentative="1">
      <w:start w:val="1"/>
      <w:numFmt w:val="lowerRoman"/>
      <w:lvlText w:val="%3."/>
      <w:lvlJc w:val="right"/>
      <w:pPr>
        <w:tabs>
          <w:tab w:val="num" w:pos="2340"/>
        </w:tabs>
        <w:ind w:left="2340" w:hanging="180"/>
      </w:pPr>
    </w:lvl>
    <w:lvl w:ilvl="3" w:tplc="0409000F" w:tentative="1">
      <w:start w:val="1"/>
      <w:numFmt w:val="decimal"/>
      <w:lvlText w:val="%4."/>
      <w:lvlJc w:val="left"/>
      <w:pPr>
        <w:tabs>
          <w:tab w:val="num" w:pos="3060"/>
        </w:tabs>
        <w:ind w:left="3060" w:hanging="360"/>
      </w:pPr>
    </w:lvl>
    <w:lvl w:ilvl="4" w:tplc="04090019" w:tentative="1">
      <w:start w:val="1"/>
      <w:numFmt w:val="lowerLetter"/>
      <w:lvlText w:val="%5."/>
      <w:lvlJc w:val="left"/>
      <w:pPr>
        <w:tabs>
          <w:tab w:val="num" w:pos="3780"/>
        </w:tabs>
        <w:ind w:left="3780" w:hanging="360"/>
      </w:pPr>
    </w:lvl>
    <w:lvl w:ilvl="5" w:tplc="0409001B" w:tentative="1">
      <w:start w:val="1"/>
      <w:numFmt w:val="lowerRoman"/>
      <w:lvlText w:val="%6."/>
      <w:lvlJc w:val="right"/>
      <w:pPr>
        <w:tabs>
          <w:tab w:val="num" w:pos="4500"/>
        </w:tabs>
        <w:ind w:left="4500" w:hanging="180"/>
      </w:pPr>
    </w:lvl>
    <w:lvl w:ilvl="6" w:tplc="0409000F" w:tentative="1">
      <w:start w:val="1"/>
      <w:numFmt w:val="decimal"/>
      <w:lvlText w:val="%7."/>
      <w:lvlJc w:val="left"/>
      <w:pPr>
        <w:tabs>
          <w:tab w:val="num" w:pos="5220"/>
        </w:tabs>
        <w:ind w:left="5220" w:hanging="360"/>
      </w:pPr>
    </w:lvl>
    <w:lvl w:ilvl="7" w:tplc="04090019" w:tentative="1">
      <w:start w:val="1"/>
      <w:numFmt w:val="lowerLetter"/>
      <w:lvlText w:val="%8."/>
      <w:lvlJc w:val="left"/>
      <w:pPr>
        <w:tabs>
          <w:tab w:val="num" w:pos="5940"/>
        </w:tabs>
        <w:ind w:left="5940" w:hanging="360"/>
      </w:pPr>
    </w:lvl>
    <w:lvl w:ilvl="8" w:tplc="0409001B" w:tentative="1">
      <w:start w:val="1"/>
      <w:numFmt w:val="lowerRoman"/>
      <w:lvlText w:val="%9."/>
      <w:lvlJc w:val="right"/>
      <w:pPr>
        <w:tabs>
          <w:tab w:val="num" w:pos="6660"/>
        </w:tabs>
        <w:ind w:left="6660" w:hanging="180"/>
      </w:pPr>
    </w:lvl>
  </w:abstractNum>
  <w:abstractNum w:abstractNumId="24">
    <w:nsid w:val="589065B0"/>
    <w:multiLevelType w:val="hybridMultilevel"/>
    <w:tmpl w:val="D07E28BE"/>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5">
    <w:nsid w:val="59D6350C"/>
    <w:multiLevelType w:val="hybridMultilevel"/>
    <w:tmpl w:val="808CEAD8"/>
    <w:lvl w:ilvl="0" w:tplc="04090001">
      <w:start w:val="1"/>
      <w:numFmt w:val="bullet"/>
      <w:lvlText w:val=""/>
      <w:lvlJc w:val="left"/>
      <w:pPr>
        <w:tabs>
          <w:tab w:val="num" w:pos="1440"/>
        </w:tabs>
        <w:ind w:left="1440" w:hanging="360"/>
      </w:pPr>
      <w:rPr>
        <w:rFonts w:ascii="Symbol" w:hAnsi="Symbol" w:hint="default"/>
      </w:rPr>
    </w:lvl>
    <w:lvl w:ilvl="1" w:tplc="04090003" w:tentative="1">
      <w:start w:val="1"/>
      <w:numFmt w:val="bullet"/>
      <w:lvlText w:val="o"/>
      <w:lvlJc w:val="left"/>
      <w:pPr>
        <w:tabs>
          <w:tab w:val="num" w:pos="2160"/>
        </w:tabs>
        <w:ind w:left="2160" w:hanging="360"/>
      </w:pPr>
      <w:rPr>
        <w:rFonts w:ascii="Courier New" w:hAnsi="Courier New" w:cs="Courier New" w:hint="default"/>
      </w:rPr>
    </w:lvl>
    <w:lvl w:ilvl="2" w:tplc="04090005" w:tentative="1">
      <w:start w:val="1"/>
      <w:numFmt w:val="bullet"/>
      <w:lvlText w:val=""/>
      <w:lvlJc w:val="left"/>
      <w:pPr>
        <w:tabs>
          <w:tab w:val="num" w:pos="2880"/>
        </w:tabs>
        <w:ind w:left="2880" w:hanging="360"/>
      </w:pPr>
      <w:rPr>
        <w:rFonts w:ascii="Wingdings" w:hAnsi="Wingdings" w:hint="default"/>
      </w:rPr>
    </w:lvl>
    <w:lvl w:ilvl="3" w:tplc="04090001" w:tentative="1">
      <w:start w:val="1"/>
      <w:numFmt w:val="bullet"/>
      <w:lvlText w:val=""/>
      <w:lvlJc w:val="left"/>
      <w:pPr>
        <w:tabs>
          <w:tab w:val="num" w:pos="3600"/>
        </w:tabs>
        <w:ind w:left="3600" w:hanging="360"/>
      </w:pPr>
      <w:rPr>
        <w:rFonts w:ascii="Symbol" w:hAnsi="Symbol" w:hint="default"/>
      </w:rPr>
    </w:lvl>
    <w:lvl w:ilvl="4" w:tplc="04090003" w:tentative="1">
      <w:start w:val="1"/>
      <w:numFmt w:val="bullet"/>
      <w:lvlText w:val="o"/>
      <w:lvlJc w:val="left"/>
      <w:pPr>
        <w:tabs>
          <w:tab w:val="num" w:pos="4320"/>
        </w:tabs>
        <w:ind w:left="4320" w:hanging="360"/>
      </w:pPr>
      <w:rPr>
        <w:rFonts w:ascii="Courier New" w:hAnsi="Courier New" w:cs="Courier New" w:hint="default"/>
      </w:rPr>
    </w:lvl>
    <w:lvl w:ilvl="5" w:tplc="04090005" w:tentative="1">
      <w:start w:val="1"/>
      <w:numFmt w:val="bullet"/>
      <w:lvlText w:val=""/>
      <w:lvlJc w:val="left"/>
      <w:pPr>
        <w:tabs>
          <w:tab w:val="num" w:pos="5040"/>
        </w:tabs>
        <w:ind w:left="5040" w:hanging="360"/>
      </w:pPr>
      <w:rPr>
        <w:rFonts w:ascii="Wingdings" w:hAnsi="Wingdings" w:hint="default"/>
      </w:rPr>
    </w:lvl>
    <w:lvl w:ilvl="6" w:tplc="04090001" w:tentative="1">
      <w:start w:val="1"/>
      <w:numFmt w:val="bullet"/>
      <w:lvlText w:val=""/>
      <w:lvlJc w:val="left"/>
      <w:pPr>
        <w:tabs>
          <w:tab w:val="num" w:pos="5760"/>
        </w:tabs>
        <w:ind w:left="5760" w:hanging="360"/>
      </w:pPr>
      <w:rPr>
        <w:rFonts w:ascii="Symbol" w:hAnsi="Symbol" w:hint="default"/>
      </w:rPr>
    </w:lvl>
    <w:lvl w:ilvl="7" w:tplc="04090003" w:tentative="1">
      <w:start w:val="1"/>
      <w:numFmt w:val="bullet"/>
      <w:lvlText w:val="o"/>
      <w:lvlJc w:val="left"/>
      <w:pPr>
        <w:tabs>
          <w:tab w:val="num" w:pos="6480"/>
        </w:tabs>
        <w:ind w:left="6480" w:hanging="360"/>
      </w:pPr>
      <w:rPr>
        <w:rFonts w:ascii="Courier New" w:hAnsi="Courier New" w:cs="Courier New" w:hint="default"/>
      </w:rPr>
    </w:lvl>
    <w:lvl w:ilvl="8" w:tplc="04090005" w:tentative="1">
      <w:start w:val="1"/>
      <w:numFmt w:val="bullet"/>
      <w:lvlText w:val=""/>
      <w:lvlJc w:val="left"/>
      <w:pPr>
        <w:tabs>
          <w:tab w:val="num" w:pos="7200"/>
        </w:tabs>
        <w:ind w:left="7200" w:hanging="360"/>
      </w:pPr>
      <w:rPr>
        <w:rFonts w:ascii="Wingdings" w:hAnsi="Wingdings" w:hint="default"/>
      </w:rPr>
    </w:lvl>
  </w:abstractNum>
  <w:abstractNum w:abstractNumId="26">
    <w:nsid w:val="60F7421A"/>
    <w:multiLevelType w:val="hybridMultilevel"/>
    <w:tmpl w:val="AEB62046"/>
    <w:lvl w:ilvl="0" w:tplc="0409000F">
      <w:start w:val="9"/>
      <w:numFmt w:val="decimal"/>
      <w:lvlText w:val="%1."/>
      <w:lvlJc w:val="left"/>
      <w:pPr>
        <w:tabs>
          <w:tab w:val="num" w:pos="720"/>
        </w:tabs>
        <w:ind w:left="720" w:hanging="36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27">
    <w:nsid w:val="61B81760"/>
    <w:multiLevelType w:val="hybridMultilevel"/>
    <w:tmpl w:val="098EC59E"/>
    <w:lvl w:ilvl="0" w:tplc="0409000F">
      <w:start w:val="11"/>
      <w:numFmt w:val="decimal"/>
      <w:lvlText w:val="%1."/>
      <w:lvlJc w:val="left"/>
      <w:pPr>
        <w:tabs>
          <w:tab w:val="num" w:pos="540"/>
        </w:tabs>
        <w:ind w:left="540" w:hanging="360"/>
      </w:pPr>
      <w:rPr>
        <w:rFonts w:hint="default"/>
      </w:rPr>
    </w:lvl>
    <w:lvl w:ilvl="1" w:tplc="04090019" w:tentative="1">
      <w:start w:val="1"/>
      <w:numFmt w:val="lowerLetter"/>
      <w:lvlText w:val="%2."/>
      <w:lvlJc w:val="left"/>
      <w:pPr>
        <w:tabs>
          <w:tab w:val="num" w:pos="1260"/>
        </w:tabs>
        <w:ind w:left="1260" w:hanging="360"/>
      </w:pPr>
    </w:lvl>
    <w:lvl w:ilvl="2" w:tplc="0409001B" w:tentative="1">
      <w:start w:val="1"/>
      <w:numFmt w:val="lowerRoman"/>
      <w:lvlText w:val="%3."/>
      <w:lvlJc w:val="right"/>
      <w:pPr>
        <w:tabs>
          <w:tab w:val="num" w:pos="1980"/>
        </w:tabs>
        <w:ind w:left="1980" w:hanging="180"/>
      </w:pPr>
    </w:lvl>
    <w:lvl w:ilvl="3" w:tplc="0409000F" w:tentative="1">
      <w:start w:val="1"/>
      <w:numFmt w:val="decimal"/>
      <w:lvlText w:val="%4."/>
      <w:lvlJc w:val="left"/>
      <w:pPr>
        <w:tabs>
          <w:tab w:val="num" w:pos="2700"/>
        </w:tabs>
        <w:ind w:left="2700" w:hanging="360"/>
      </w:pPr>
    </w:lvl>
    <w:lvl w:ilvl="4" w:tplc="04090019" w:tentative="1">
      <w:start w:val="1"/>
      <w:numFmt w:val="lowerLetter"/>
      <w:lvlText w:val="%5."/>
      <w:lvlJc w:val="left"/>
      <w:pPr>
        <w:tabs>
          <w:tab w:val="num" w:pos="3420"/>
        </w:tabs>
        <w:ind w:left="3420" w:hanging="360"/>
      </w:pPr>
    </w:lvl>
    <w:lvl w:ilvl="5" w:tplc="0409001B" w:tentative="1">
      <w:start w:val="1"/>
      <w:numFmt w:val="lowerRoman"/>
      <w:lvlText w:val="%6."/>
      <w:lvlJc w:val="right"/>
      <w:pPr>
        <w:tabs>
          <w:tab w:val="num" w:pos="4140"/>
        </w:tabs>
        <w:ind w:left="4140" w:hanging="180"/>
      </w:pPr>
    </w:lvl>
    <w:lvl w:ilvl="6" w:tplc="0409000F" w:tentative="1">
      <w:start w:val="1"/>
      <w:numFmt w:val="decimal"/>
      <w:lvlText w:val="%7."/>
      <w:lvlJc w:val="left"/>
      <w:pPr>
        <w:tabs>
          <w:tab w:val="num" w:pos="4860"/>
        </w:tabs>
        <w:ind w:left="4860" w:hanging="360"/>
      </w:pPr>
    </w:lvl>
    <w:lvl w:ilvl="7" w:tplc="04090019" w:tentative="1">
      <w:start w:val="1"/>
      <w:numFmt w:val="lowerLetter"/>
      <w:lvlText w:val="%8."/>
      <w:lvlJc w:val="left"/>
      <w:pPr>
        <w:tabs>
          <w:tab w:val="num" w:pos="5580"/>
        </w:tabs>
        <w:ind w:left="5580" w:hanging="360"/>
      </w:pPr>
    </w:lvl>
    <w:lvl w:ilvl="8" w:tplc="0409001B" w:tentative="1">
      <w:start w:val="1"/>
      <w:numFmt w:val="lowerRoman"/>
      <w:lvlText w:val="%9."/>
      <w:lvlJc w:val="right"/>
      <w:pPr>
        <w:tabs>
          <w:tab w:val="num" w:pos="6300"/>
        </w:tabs>
        <w:ind w:left="6300" w:hanging="180"/>
      </w:pPr>
    </w:lvl>
  </w:abstractNum>
  <w:abstractNum w:abstractNumId="28">
    <w:nsid w:val="63812038"/>
    <w:multiLevelType w:val="hybridMultilevel"/>
    <w:tmpl w:val="4356B4D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9">
    <w:nsid w:val="697C09CB"/>
    <w:multiLevelType w:val="hybridMultilevel"/>
    <w:tmpl w:val="D21CF4FC"/>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0">
    <w:nsid w:val="6B987183"/>
    <w:multiLevelType w:val="hybridMultilevel"/>
    <w:tmpl w:val="F8F0D7C4"/>
    <w:lvl w:ilvl="0" w:tplc="78943F06">
      <w:start w:val="5"/>
      <w:numFmt w:val="decimal"/>
      <w:lvlText w:val="%1."/>
      <w:lvlJc w:val="left"/>
      <w:pPr>
        <w:tabs>
          <w:tab w:val="num" w:pos="720"/>
        </w:tabs>
        <w:ind w:left="720" w:hanging="360"/>
      </w:pPr>
      <w:rPr>
        <w:rFonts w:hint="default"/>
      </w:rPr>
    </w:lvl>
    <w:lvl w:ilvl="1" w:tplc="04090019" w:tentative="1">
      <w:start w:val="1"/>
      <w:numFmt w:val="lowerLetter"/>
      <w:lvlText w:val="%2."/>
      <w:lvlJc w:val="left"/>
      <w:pPr>
        <w:tabs>
          <w:tab w:val="num" w:pos="1440"/>
        </w:tabs>
        <w:ind w:left="1440" w:hanging="360"/>
      </w:pPr>
    </w:lvl>
    <w:lvl w:ilvl="2" w:tplc="0409001B" w:tentative="1">
      <w:start w:val="1"/>
      <w:numFmt w:val="lowerRoman"/>
      <w:lvlText w:val="%3."/>
      <w:lvlJc w:val="right"/>
      <w:pPr>
        <w:tabs>
          <w:tab w:val="num" w:pos="2160"/>
        </w:tabs>
        <w:ind w:left="2160" w:hanging="180"/>
      </w:p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31">
    <w:nsid w:val="6DC60CC5"/>
    <w:multiLevelType w:val="hybridMultilevel"/>
    <w:tmpl w:val="65E8D282"/>
    <w:lvl w:ilvl="0" w:tplc="4C66344C">
      <w:start w:val="1"/>
      <w:numFmt w:val="lowerLetter"/>
      <w:lvlText w:val="%1."/>
      <w:lvlJc w:val="left"/>
      <w:pPr>
        <w:tabs>
          <w:tab w:val="num" w:pos="1080"/>
        </w:tabs>
        <w:ind w:left="1080" w:hanging="360"/>
      </w:pPr>
      <w:rPr>
        <w:rFonts w:hint="default"/>
      </w:rPr>
    </w:lvl>
    <w:lvl w:ilvl="1" w:tplc="04090019">
      <w:start w:val="1"/>
      <w:numFmt w:val="lowerLetter"/>
      <w:lvlText w:val="%2."/>
      <w:lvlJc w:val="left"/>
      <w:pPr>
        <w:tabs>
          <w:tab w:val="num" w:pos="1800"/>
        </w:tabs>
        <w:ind w:left="1800" w:hanging="360"/>
      </w:pPr>
    </w:lvl>
    <w:lvl w:ilvl="2" w:tplc="123606AC">
      <w:start w:val="6"/>
      <w:numFmt w:val="decimal"/>
      <w:lvlText w:val="%3."/>
      <w:lvlJc w:val="left"/>
      <w:pPr>
        <w:tabs>
          <w:tab w:val="num" w:pos="2700"/>
        </w:tabs>
        <w:ind w:left="2700" w:hanging="360"/>
      </w:pPr>
      <w:rPr>
        <w:rFonts w:hint="default"/>
      </w:rPr>
    </w:lvl>
    <w:lvl w:ilvl="3" w:tplc="0409000F" w:tentative="1">
      <w:start w:val="1"/>
      <w:numFmt w:val="decimal"/>
      <w:lvlText w:val="%4."/>
      <w:lvlJc w:val="left"/>
      <w:pPr>
        <w:tabs>
          <w:tab w:val="num" w:pos="3240"/>
        </w:tabs>
        <w:ind w:left="3240" w:hanging="360"/>
      </w:pPr>
    </w:lvl>
    <w:lvl w:ilvl="4" w:tplc="04090019" w:tentative="1">
      <w:start w:val="1"/>
      <w:numFmt w:val="lowerLetter"/>
      <w:lvlText w:val="%5."/>
      <w:lvlJc w:val="left"/>
      <w:pPr>
        <w:tabs>
          <w:tab w:val="num" w:pos="3960"/>
        </w:tabs>
        <w:ind w:left="3960" w:hanging="360"/>
      </w:pPr>
    </w:lvl>
    <w:lvl w:ilvl="5" w:tplc="0409001B" w:tentative="1">
      <w:start w:val="1"/>
      <w:numFmt w:val="lowerRoman"/>
      <w:lvlText w:val="%6."/>
      <w:lvlJc w:val="right"/>
      <w:pPr>
        <w:tabs>
          <w:tab w:val="num" w:pos="4680"/>
        </w:tabs>
        <w:ind w:left="4680" w:hanging="180"/>
      </w:pPr>
    </w:lvl>
    <w:lvl w:ilvl="6" w:tplc="0409000F" w:tentative="1">
      <w:start w:val="1"/>
      <w:numFmt w:val="decimal"/>
      <w:lvlText w:val="%7."/>
      <w:lvlJc w:val="left"/>
      <w:pPr>
        <w:tabs>
          <w:tab w:val="num" w:pos="5400"/>
        </w:tabs>
        <w:ind w:left="5400" w:hanging="360"/>
      </w:pPr>
    </w:lvl>
    <w:lvl w:ilvl="7" w:tplc="04090019" w:tentative="1">
      <w:start w:val="1"/>
      <w:numFmt w:val="lowerLetter"/>
      <w:lvlText w:val="%8."/>
      <w:lvlJc w:val="left"/>
      <w:pPr>
        <w:tabs>
          <w:tab w:val="num" w:pos="6120"/>
        </w:tabs>
        <w:ind w:left="6120" w:hanging="360"/>
      </w:pPr>
    </w:lvl>
    <w:lvl w:ilvl="8" w:tplc="0409001B" w:tentative="1">
      <w:start w:val="1"/>
      <w:numFmt w:val="lowerRoman"/>
      <w:lvlText w:val="%9."/>
      <w:lvlJc w:val="right"/>
      <w:pPr>
        <w:tabs>
          <w:tab w:val="num" w:pos="6840"/>
        </w:tabs>
        <w:ind w:left="6840" w:hanging="180"/>
      </w:pPr>
    </w:lvl>
  </w:abstractNum>
  <w:abstractNum w:abstractNumId="32">
    <w:nsid w:val="72545862"/>
    <w:multiLevelType w:val="hybridMultilevel"/>
    <w:tmpl w:val="0B285B94"/>
    <w:lvl w:ilvl="0" w:tplc="7490362E">
      <w:start w:val="1"/>
      <w:numFmt w:val="decimal"/>
      <w:lvlText w:val="%1."/>
      <w:lvlJc w:val="left"/>
      <w:pPr>
        <w:ind w:left="360" w:hanging="360"/>
      </w:pPr>
      <w:rPr>
        <w:b/>
        <w:i w:val="0"/>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num w:numId="1">
    <w:abstractNumId w:val="12"/>
  </w:num>
  <w:num w:numId="2">
    <w:abstractNumId w:val="5"/>
  </w:num>
  <w:num w:numId="3">
    <w:abstractNumId w:val="14"/>
  </w:num>
  <w:num w:numId="4">
    <w:abstractNumId w:val="4"/>
  </w:num>
  <w:num w:numId="5">
    <w:abstractNumId w:val="26"/>
  </w:num>
  <w:num w:numId="6">
    <w:abstractNumId w:val="27"/>
  </w:num>
  <w:num w:numId="7">
    <w:abstractNumId w:val="9"/>
  </w:num>
  <w:num w:numId="8">
    <w:abstractNumId w:val="30"/>
  </w:num>
  <w:num w:numId="9">
    <w:abstractNumId w:val="1"/>
  </w:num>
  <w:num w:numId="10">
    <w:abstractNumId w:val="11"/>
  </w:num>
  <w:num w:numId="11">
    <w:abstractNumId w:val="21"/>
  </w:num>
  <w:num w:numId="12">
    <w:abstractNumId w:val="3"/>
  </w:num>
  <w:num w:numId="13">
    <w:abstractNumId w:val="25"/>
  </w:num>
  <w:num w:numId="14">
    <w:abstractNumId w:val="23"/>
  </w:num>
  <w:num w:numId="15">
    <w:abstractNumId w:val="17"/>
  </w:num>
  <w:num w:numId="16">
    <w:abstractNumId w:val="31"/>
  </w:num>
  <w:num w:numId="17">
    <w:abstractNumId w:val="24"/>
  </w:num>
  <w:num w:numId="18">
    <w:abstractNumId w:val="6"/>
  </w:num>
  <w:num w:numId="19">
    <w:abstractNumId w:val="0"/>
  </w:num>
  <w:num w:numId="20">
    <w:abstractNumId w:val="28"/>
  </w:num>
  <w:num w:numId="21">
    <w:abstractNumId w:val="8"/>
  </w:num>
  <w:num w:numId="22">
    <w:abstractNumId w:val="13"/>
  </w:num>
  <w:num w:numId="23">
    <w:abstractNumId w:val="7"/>
  </w:num>
  <w:num w:numId="24">
    <w:abstractNumId w:val="16"/>
  </w:num>
  <w:num w:numId="25">
    <w:abstractNumId w:val="19"/>
  </w:num>
  <w:num w:numId="26">
    <w:abstractNumId w:val="29"/>
  </w:num>
  <w:num w:numId="27">
    <w:abstractNumId w:val="10"/>
  </w:num>
  <w:num w:numId="28">
    <w:abstractNumId w:val="2"/>
  </w:num>
  <w:num w:numId="29">
    <w:abstractNumId w:val="32"/>
  </w:num>
  <w:num w:numId="30">
    <w:abstractNumId w:val="18"/>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31">
    <w:abstractNumId w:val="20"/>
  </w:num>
  <w:num w:numId="32">
    <w:abstractNumId w:val="22"/>
  </w:num>
  <w:num w:numId="33">
    <w:abstractNumId w:val="15"/>
  </w:num>
  <w:num w:numId="34">
    <w:abstractNumId w:val="18"/>
  </w:num>
  <w:num w:numId="35">
    <w:abstractNumId w:val="16"/>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zoom w:percent="100"/>
  <w:hideSpellingErrors/>
  <w:hideGrammaticalErrors/>
  <w:stylePaneFormatFilter w:val="3F01" w:allStyles="1" w:customStyles="0" w:latentStyles="0" w:stylesInUse="0" w:headingStyles="0" w:numberingStyles="0" w:tableStyles="0" w:directFormattingOnRuns="1" w:directFormattingOnParagraphs="1" w:directFormattingOnNumbering="1" w:directFormattingOnTables="1" w:clearFormatting="1" w:top3HeadingStyles="1" w:visibleStyles="0" w:alternateStyleNames="0"/>
  <w:defaultTabStop w:val="720"/>
  <w:characterSpacingControl w:val="doNotCompress"/>
  <w:hdrShapeDefaults>
    <o:shapedefaults v:ext="edit" spidmax="40961"/>
  </w:hdrShapeDefaults>
  <w:footnotePr>
    <w:footnote w:id="-1"/>
    <w:footnote w:id="0"/>
    <w:footnote w:id="1"/>
  </w:footnotePr>
  <w:endnotePr>
    <w:endnote w:id="-1"/>
    <w:endnote w:id="0"/>
    <w:endnote w:id="1"/>
  </w:endnotePr>
  <w:compa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397C52"/>
    <w:rsid w:val="0000117D"/>
    <w:rsid w:val="00001500"/>
    <w:rsid w:val="00001CE1"/>
    <w:rsid w:val="00002A73"/>
    <w:rsid w:val="000034DD"/>
    <w:rsid w:val="00003CA6"/>
    <w:rsid w:val="00007325"/>
    <w:rsid w:val="00007FC9"/>
    <w:rsid w:val="00011360"/>
    <w:rsid w:val="00011792"/>
    <w:rsid w:val="00011D79"/>
    <w:rsid w:val="000132A5"/>
    <w:rsid w:val="000205A8"/>
    <w:rsid w:val="00021A38"/>
    <w:rsid w:val="00022604"/>
    <w:rsid w:val="00023961"/>
    <w:rsid w:val="00024179"/>
    <w:rsid w:val="00025AD3"/>
    <w:rsid w:val="000260E4"/>
    <w:rsid w:val="00027C6C"/>
    <w:rsid w:val="0003177F"/>
    <w:rsid w:val="00034301"/>
    <w:rsid w:val="00034C87"/>
    <w:rsid w:val="000366D5"/>
    <w:rsid w:val="000412DD"/>
    <w:rsid w:val="0004454F"/>
    <w:rsid w:val="000463E3"/>
    <w:rsid w:val="00046FE8"/>
    <w:rsid w:val="0005082B"/>
    <w:rsid w:val="000510AA"/>
    <w:rsid w:val="000538CB"/>
    <w:rsid w:val="000556E7"/>
    <w:rsid w:val="0005626A"/>
    <w:rsid w:val="0006214C"/>
    <w:rsid w:val="000639C1"/>
    <w:rsid w:val="0006448F"/>
    <w:rsid w:val="0006553A"/>
    <w:rsid w:val="00065E51"/>
    <w:rsid w:val="000712E6"/>
    <w:rsid w:val="00075995"/>
    <w:rsid w:val="00076F8F"/>
    <w:rsid w:val="00081844"/>
    <w:rsid w:val="00083336"/>
    <w:rsid w:val="000875C6"/>
    <w:rsid w:val="00091289"/>
    <w:rsid w:val="000926D7"/>
    <w:rsid w:val="0009336A"/>
    <w:rsid w:val="000A19D5"/>
    <w:rsid w:val="000A1DC9"/>
    <w:rsid w:val="000A64B7"/>
    <w:rsid w:val="000B2F56"/>
    <w:rsid w:val="000B5013"/>
    <w:rsid w:val="000B559C"/>
    <w:rsid w:val="000B6D2D"/>
    <w:rsid w:val="000B754C"/>
    <w:rsid w:val="000C04C8"/>
    <w:rsid w:val="000C2311"/>
    <w:rsid w:val="000C3FBB"/>
    <w:rsid w:val="000C6491"/>
    <w:rsid w:val="000C7EA3"/>
    <w:rsid w:val="000D08B1"/>
    <w:rsid w:val="000D0FB2"/>
    <w:rsid w:val="000D3752"/>
    <w:rsid w:val="000E0F4C"/>
    <w:rsid w:val="000E324A"/>
    <w:rsid w:val="000F0817"/>
    <w:rsid w:val="000F24DA"/>
    <w:rsid w:val="000F4D56"/>
    <w:rsid w:val="000F4D82"/>
    <w:rsid w:val="000F5050"/>
    <w:rsid w:val="000F52DD"/>
    <w:rsid w:val="000F6448"/>
    <w:rsid w:val="00102686"/>
    <w:rsid w:val="00104148"/>
    <w:rsid w:val="00104525"/>
    <w:rsid w:val="00104CAD"/>
    <w:rsid w:val="00107217"/>
    <w:rsid w:val="00107C16"/>
    <w:rsid w:val="0011053E"/>
    <w:rsid w:val="001117FF"/>
    <w:rsid w:val="001131CB"/>
    <w:rsid w:val="00115EB4"/>
    <w:rsid w:val="00120CCC"/>
    <w:rsid w:val="00122347"/>
    <w:rsid w:val="00124A34"/>
    <w:rsid w:val="00135307"/>
    <w:rsid w:val="00135B81"/>
    <w:rsid w:val="001360B3"/>
    <w:rsid w:val="00140730"/>
    <w:rsid w:val="001431E6"/>
    <w:rsid w:val="001442C8"/>
    <w:rsid w:val="00144BF7"/>
    <w:rsid w:val="00145A74"/>
    <w:rsid w:val="0015037C"/>
    <w:rsid w:val="00150A31"/>
    <w:rsid w:val="00152858"/>
    <w:rsid w:val="00154418"/>
    <w:rsid w:val="001568D8"/>
    <w:rsid w:val="00156F50"/>
    <w:rsid w:val="001702F8"/>
    <w:rsid w:val="00170FC6"/>
    <w:rsid w:val="00174575"/>
    <w:rsid w:val="0017729D"/>
    <w:rsid w:val="001772B9"/>
    <w:rsid w:val="00177D64"/>
    <w:rsid w:val="00182EFC"/>
    <w:rsid w:val="00185C6E"/>
    <w:rsid w:val="0018744F"/>
    <w:rsid w:val="001901B6"/>
    <w:rsid w:val="0019280C"/>
    <w:rsid w:val="00192C2F"/>
    <w:rsid w:val="00193156"/>
    <w:rsid w:val="00193ADF"/>
    <w:rsid w:val="0019454C"/>
    <w:rsid w:val="001947A2"/>
    <w:rsid w:val="00194F1E"/>
    <w:rsid w:val="0019593F"/>
    <w:rsid w:val="00195E3D"/>
    <w:rsid w:val="001966F1"/>
    <w:rsid w:val="00197FD9"/>
    <w:rsid w:val="001A0031"/>
    <w:rsid w:val="001A3364"/>
    <w:rsid w:val="001B0568"/>
    <w:rsid w:val="001B0A4B"/>
    <w:rsid w:val="001B11DB"/>
    <w:rsid w:val="001B5D86"/>
    <w:rsid w:val="001B7718"/>
    <w:rsid w:val="001C0F82"/>
    <w:rsid w:val="001C2C01"/>
    <w:rsid w:val="001C3306"/>
    <w:rsid w:val="001C370F"/>
    <w:rsid w:val="001C3CCE"/>
    <w:rsid w:val="001C3FBF"/>
    <w:rsid w:val="001C44AE"/>
    <w:rsid w:val="001C6147"/>
    <w:rsid w:val="001C62C6"/>
    <w:rsid w:val="001C6411"/>
    <w:rsid w:val="001C6887"/>
    <w:rsid w:val="001D103E"/>
    <w:rsid w:val="001D2379"/>
    <w:rsid w:val="001D3980"/>
    <w:rsid w:val="001D47CE"/>
    <w:rsid w:val="001D5B5E"/>
    <w:rsid w:val="001D5D1B"/>
    <w:rsid w:val="001D67AC"/>
    <w:rsid w:val="001E2ED7"/>
    <w:rsid w:val="001E64B7"/>
    <w:rsid w:val="001E6DB8"/>
    <w:rsid w:val="001E736D"/>
    <w:rsid w:val="001F0776"/>
    <w:rsid w:val="001F2763"/>
    <w:rsid w:val="001F541B"/>
    <w:rsid w:val="001F748C"/>
    <w:rsid w:val="001F7FBF"/>
    <w:rsid w:val="002017F4"/>
    <w:rsid w:val="00205AE8"/>
    <w:rsid w:val="00210F36"/>
    <w:rsid w:val="0021679F"/>
    <w:rsid w:val="00220052"/>
    <w:rsid w:val="002201FF"/>
    <w:rsid w:val="00220E84"/>
    <w:rsid w:val="0022650E"/>
    <w:rsid w:val="00231236"/>
    <w:rsid w:val="00231FC5"/>
    <w:rsid w:val="00237D94"/>
    <w:rsid w:val="002403B9"/>
    <w:rsid w:val="002403E2"/>
    <w:rsid w:val="002458F6"/>
    <w:rsid w:val="00251C1E"/>
    <w:rsid w:val="002520F4"/>
    <w:rsid w:val="00254978"/>
    <w:rsid w:val="00256A67"/>
    <w:rsid w:val="00256C3D"/>
    <w:rsid w:val="00257234"/>
    <w:rsid w:val="00260166"/>
    <w:rsid w:val="00262D98"/>
    <w:rsid w:val="00265040"/>
    <w:rsid w:val="00272AFC"/>
    <w:rsid w:val="00272C27"/>
    <w:rsid w:val="00273142"/>
    <w:rsid w:val="00275DC7"/>
    <w:rsid w:val="00280EF0"/>
    <w:rsid w:val="00281959"/>
    <w:rsid w:val="00286B4B"/>
    <w:rsid w:val="00287D16"/>
    <w:rsid w:val="00290C96"/>
    <w:rsid w:val="0029170C"/>
    <w:rsid w:val="00291976"/>
    <w:rsid w:val="00297F4D"/>
    <w:rsid w:val="002A15EF"/>
    <w:rsid w:val="002A1666"/>
    <w:rsid w:val="002A1763"/>
    <w:rsid w:val="002A29C7"/>
    <w:rsid w:val="002A454A"/>
    <w:rsid w:val="002B0120"/>
    <w:rsid w:val="002B2A2B"/>
    <w:rsid w:val="002B34AE"/>
    <w:rsid w:val="002B542E"/>
    <w:rsid w:val="002B67F2"/>
    <w:rsid w:val="002C0249"/>
    <w:rsid w:val="002C1AB0"/>
    <w:rsid w:val="002C47DE"/>
    <w:rsid w:val="002C4FCA"/>
    <w:rsid w:val="002C6A5E"/>
    <w:rsid w:val="002D39F3"/>
    <w:rsid w:val="002D3FA0"/>
    <w:rsid w:val="002D42B3"/>
    <w:rsid w:val="002D5582"/>
    <w:rsid w:val="002D55A8"/>
    <w:rsid w:val="002D58F3"/>
    <w:rsid w:val="002E0709"/>
    <w:rsid w:val="002E1749"/>
    <w:rsid w:val="002F299C"/>
    <w:rsid w:val="002F5847"/>
    <w:rsid w:val="00300FC1"/>
    <w:rsid w:val="00301591"/>
    <w:rsid w:val="0030178C"/>
    <w:rsid w:val="003041CF"/>
    <w:rsid w:val="00307F0C"/>
    <w:rsid w:val="003150CD"/>
    <w:rsid w:val="00315C50"/>
    <w:rsid w:val="003173B5"/>
    <w:rsid w:val="00320427"/>
    <w:rsid w:val="00323898"/>
    <w:rsid w:val="00323A11"/>
    <w:rsid w:val="003244D8"/>
    <w:rsid w:val="00325090"/>
    <w:rsid w:val="003307B1"/>
    <w:rsid w:val="003312BD"/>
    <w:rsid w:val="003316F9"/>
    <w:rsid w:val="00332D0B"/>
    <w:rsid w:val="00333705"/>
    <w:rsid w:val="00333B9D"/>
    <w:rsid w:val="0033601B"/>
    <w:rsid w:val="00341E5F"/>
    <w:rsid w:val="00342E32"/>
    <w:rsid w:val="0034396E"/>
    <w:rsid w:val="003445BE"/>
    <w:rsid w:val="0034572F"/>
    <w:rsid w:val="00350451"/>
    <w:rsid w:val="00352961"/>
    <w:rsid w:val="00355033"/>
    <w:rsid w:val="00356CDE"/>
    <w:rsid w:val="003571AD"/>
    <w:rsid w:val="003615CA"/>
    <w:rsid w:val="00361BF6"/>
    <w:rsid w:val="00362C75"/>
    <w:rsid w:val="003639F1"/>
    <w:rsid w:val="00366163"/>
    <w:rsid w:val="003663F2"/>
    <w:rsid w:val="00367FCB"/>
    <w:rsid w:val="003709DD"/>
    <w:rsid w:val="00374257"/>
    <w:rsid w:val="003854CF"/>
    <w:rsid w:val="00386DA1"/>
    <w:rsid w:val="003871C0"/>
    <w:rsid w:val="00387D09"/>
    <w:rsid w:val="00387F3A"/>
    <w:rsid w:val="00390857"/>
    <w:rsid w:val="00390BF1"/>
    <w:rsid w:val="003929CD"/>
    <w:rsid w:val="00393A94"/>
    <w:rsid w:val="00394030"/>
    <w:rsid w:val="00395B2D"/>
    <w:rsid w:val="00396090"/>
    <w:rsid w:val="00397C52"/>
    <w:rsid w:val="003A2563"/>
    <w:rsid w:val="003A2952"/>
    <w:rsid w:val="003B0954"/>
    <w:rsid w:val="003B16CD"/>
    <w:rsid w:val="003B6FCC"/>
    <w:rsid w:val="003B73AF"/>
    <w:rsid w:val="003C045E"/>
    <w:rsid w:val="003C04F9"/>
    <w:rsid w:val="003C0CC1"/>
    <w:rsid w:val="003C13CD"/>
    <w:rsid w:val="003C3C26"/>
    <w:rsid w:val="003C60DD"/>
    <w:rsid w:val="003C6328"/>
    <w:rsid w:val="003D0899"/>
    <w:rsid w:val="003D215C"/>
    <w:rsid w:val="003D284B"/>
    <w:rsid w:val="003D36F3"/>
    <w:rsid w:val="003D4826"/>
    <w:rsid w:val="003D537B"/>
    <w:rsid w:val="003E0948"/>
    <w:rsid w:val="003E09D0"/>
    <w:rsid w:val="003E26A6"/>
    <w:rsid w:val="003E3446"/>
    <w:rsid w:val="003E45B0"/>
    <w:rsid w:val="003E4A71"/>
    <w:rsid w:val="003E5310"/>
    <w:rsid w:val="003E56BE"/>
    <w:rsid w:val="003E657A"/>
    <w:rsid w:val="003E78D6"/>
    <w:rsid w:val="003F1056"/>
    <w:rsid w:val="003F2851"/>
    <w:rsid w:val="003F310B"/>
    <w:rsid w:val="003F4347"/>
    <w:rsid w:val="003F4AA6"/>
    <w:rsid w:val="003F5BCE"/>
    <w:rsid w:val="00404E68"/>
    <w:rsid w:val="004053CA"/>
    <w:rsid w:val="00405AD4"/>
    <w:rsid w:val="004064F4"/>
    <w:rsid w:val="0040672D"/>
    <w:rsid w:val="00410028"/>
    <w:rsid w:val="0041323E"/>
    <w:rsid w:val="0041446D"/>
    <w:rsid w:val="00415445"/>
    <w:rsid w:val="00415460"/>
    <w:rsid w:val="00416232"/>
    <w:rsid w:val="00416D81"/>
    <w:rsid w:val="00417BBE"/>
    <w:rsid w:val="00422E21"/>
    <w:rsid w:val="00423714"/>
    <w:rsid w:val="0042427F"/>
    <w:rsid w:val="004243EC"/>
    <w:rsid w:val="00424CB1"/>
    <w:rsid w:val="004268E6"/>
    <w:rsid w:val="00426E56"/>
    <w:rsid w:val="00427833"/>
    <w:rsid w:val="00430762"/>
    <w:rsid w:val="00431001"/>
    <w:rsid w:val="004324F6"/>
    <w:rsid w:val="00434D9C"/>
    <w:rsid w:val="00434E50"/>
    <w:rsid w:val="00437655"/>
    <w:rsid w:val="00437783"/>
    <w:rsid w:val="004419B6"/>
    <w:rsid w:val="00442877"/>
    <w:rsid w:val="00443185"/>
    <w:rsid w:val="00444379"/>
    <w:rsid w:val="0044552F"/>
    <w:rsid w:val="00445549"/>
    <w:rsid w:val="00445561"/>
    <w:rsid w:val="00450785"/>
    <w:rsid w:val="00455A51"/>
    <w:rsid w:val="00460691"/>
    <w:rsid w:val="00461190"/>
    <w:rsid w:val="004626F1"/>
    <w:rsid w:val="00464740"/>
    <w:rsid w:val="004650F3"/>
    <w:rsid w:val="00470181"/>
    <w:rsid w:val="004714A7"/>
    <w:rsid w:val="00471A0A"/>
    <w:rsid w:val="0047388B"/>
    <w:rsid w:val="00473FA5"/>
    <w:rsid w:val="00474C51"/>
    <w:rsid w:val="00475358"/>
    <w:rsid w:val="00477A5C"/>
    <w:rsid w:val="00480BA1"/>
    <w:rsid w:val="00481305"/>
    <w:rsid w:val="00481628"/>
    <w:rsid w:val="0048237C"/>
    <w:rsid w:val="004832CB"/>
    <w:rsid w:val="0048412E"/>
    <w:rsid w:val="004846E3"/>
    <w:rsid w:val="0048745B"/>
    <w:rsid w:val="00490406"/>
    <w:rsid w:val="00496934"/>
    <w:rsid w:val="00497CA7"/>
    <w:rsid w:val="004A0F8B"/>
    <w:rsid w:val="004A112C"/>
    <w:rsid w:val="004A17AF"/>
    <w:rsid w:val="004A248B"/>
    <w:rsid w:val="004B022B"/>
    <w:rsid w:val="004B0F08"/>
    <w:rsid w:val="004B27CD"/>
    <w:rsid w:val="004B3FEC"/>
    <w:rsid w:val="004B4D7E"/>
    <w:rsid w:val="004B5A87"/>
    <w:rsid w:val="004B6807"/>
    <w:rsid w:val="004C4AE8"/>
    <w:rsid w:val="004C65EE"/>
    <w:rsid w:val="004C7195"/>
    <w:rsid w:val="004C7C82"/>
    <w:rsid w:val="004D66B6"/>
    <w:rsid w:val="004D6937"/>
    <w:rsid w:val="004E0085"/>
    <w:rsid w:val="004E30B4"/>
    <w:rsid w:val="004E4637"/>
    <w:rsid w:val="004E4E2C"/>
    <w:rsid w:val="004E551A"/>
    <w:rsid w:val="004F62BC"/>
    <w:rsid w:val="004F636B"/>
    <w:rsid w:val="004F6670"/>
    <w:rsid w:val="0050173B"/>
    <w:rsid w:val="00501AA7"/>
    <w:rsid w:val="00506764"/>
    <w:rsid w:val="00507278"/>
    <w:rsid w:val="005110BD"/>
    <w:rsid w:val="00511B92"/>
    <w:rsid w:val="00514582"/>
    <w:rsid w:val="00521E31"/>
    <w:rsid w:val="0052268F"/>
    <w:rsid w:val="005254D9"/>
    <w:rsid w:val="00525956"/>
    <w:rsid w:val="005269DB"/>
    <w:rsid w:val="00526CCD"/>
    <w:rsid w:val="00530B63"/>
    <w:rsid w:val="00534A49"/>
    <w:rsid w:val="00534D39"/>
    <w:rsid w:val="005364BF"/>
    <w:rsid w:val="00537194"/>
    <w:rsid w:val="005414B8"/>
    <w:rsid w:val="00542239"/>
    <w:rsid w:val="00542707"/>
    <w:rsid w:val="00543293"/>
    <w:rsid w:val="00543662"/>
    <w:rsid w:val="0054623E"/>
    <w:rsid w:val="00546EFF"/>
    <w:rsid w:val="005506E2"/>
    <w:rsid w:val="00555127"/>
    <w:rsid w:val="005555F8"/>
    <w:rsid w:val="0056023D"/>
    <w:rsid w:val="005609E8"/>
    <w:rsid w:val="00560A0C"/>
    <w:rsid w:val="005621A8"/>
    <w:rsid w:val="00565D81"/>
    <w:rsid w:val="00567B88"/>
    <w:rsid w:val="00567F0A"/>
    <w:rsid w:val="00575E18"/>
    <w:rsid w:val="00577A5B"/>
    <w:rsid w:val="005819F4"/>
    <w:rsid w:val="005831BC"/>
    <w:rsid w:val="005859E1"/>
    <w:rsid w:val="00585F06"/>
    <w:rsid w:val="005860E3"/>
    <w:rsid w:val="00597234"/>
    <w:rsid w:val="005A3E0A"/>
    <w:rsid w:val="005A4DAF"/>
    <w:rsid w:val="005A6AE9"/>
    <w:rsid w:val="005A7335"/>
    <w:rsid w:val="005A7A6C"/>
    <w:rsid w:val="005B3477"/>
    <w:rsid w:val="005B3F1F"/>
    <w:rsid w:val="005B7572"/>
    <w:rsid w:val="005B7A56"/>
    <w:rsid w:val="005D1E43"/>
    <w:rsid w:val="005D6928"/>
    <w:rsid w:val="005D79D8"/>
    <w:rsid w:val="005E1069"/>
    <w:rsid w:val="005E7496"/>
    <w:rsid w:val="005E7FA9"/>
    <w:rsid w:val="005F03DB"/>
    <w:rsid w:val="005F0D0C"/>
    <w:rsid w:val="005F12CD"/>
    <w:rsid w:val="005F17AA"/>
    <w:rsid w:val="005F27EB"/>
    <w:rsid w:val="005F393B"/>
    <w:rsid w:val="005F673D"/>
    <w:rsid w:val="00601587"/>
    <w:rsid w:val="00601ABF"/>
    <w:rsid w:val="00603068"/>
    <w:rsid w:val="00605DD9"/>
    <w:rsid w:val="006109F8"/>
    <w:rsid w:val="0061476E"/>
    <w:rsid w:val="00615198"/>
    <w:rsid w:val="006219B0"/>
    <w:rsid w:val="00622B7E"/>
    <w:rsid w:val="00623C2A"/>
    <w:rsid w:val="0062438A"/>
    <w:rsid w:val="006258F3"/>
    <w:rsid w:val="00625D80"/>
    <w:rsid w:val="006262A2"/>
    <w:rsid w:val="00626E7F"/>
    <w:rsid w:val="00627CE5"/>
    <w:rsid w:val="006308A7"/>
    <w:rsid w:val="0063099B"/>
    <w:rsid w:val="00634077"/>
    <w:rsid w:val="006368B5"/>
    <w:rsid w:val="00637FFE"/>
    <w:rsid w:val="006410F1"/>
    <w:rsid w:val="00642646"/>
    <w:rsid w:val="0064713F"/>
    <w:rsid w:val="006471AB"/>
    <w:rsid w:val="0065130B"/>
    <w:rsid w:val="00660D4A"/>
    <w:rsid w:val="00662EFE"/>
    <w:rsid w:val="0066376E"/>
    <w:rsid w:val="00667051"/>
    <w:rsid w:val="00673A96"/>
    <w:rsid w:val="0067491D"/>
    <w:rsid w:val="006806F1"/>
    <w:rsid w:val="0068231E"/>
    <w:rsid w:val="0068486D"/>
    <w:rsid w:val="00686BB3"/>
    <w:rsid w:val="00687052"/>
    <w:rsid w:val="00687BB4"/>
    <w:rsid w:val="0069046A"/>
    <w:rsid w:val="00691067"/>
    <w:rsid w:val="0069647B"/>
    <w:rsid w:val="00696710"/>
    <w:rsid w:val="006967F7"/>
    <w:rsid w:val="006979AF"/>
    <w:rsid w:val="006A3008"/>
    <w:rsid w:val="006A3200"/>
    <w:rsid w:val="006A3982"/>
    <w:rsid w:val="006A3FA2"/>
    <w:rsid w:val="006B2B6E"/>
    <w:rsid w:val="006B359E"/>
    <w:rsid w:val="006B4A1E"/>
    <w:rsid w:val="006B4C67"/>
    <w:rsid w:val="006B7C7E"/>
    <w:rsid w:val="006C232E"/>
    <w:rsid w:val="006C5DC9"/>
    <w:rsid w:val="006D1A95"/>
    <w:rsid w:val="006D2E0F"/>
    <w:rsid w:val="006D5B6C"/>
    <w:rsid w:val="006D7F0C"/>
    <w:rsid w:val="006E1A1A"/>
    <w:rsid w:val="006E5A1A"/>
    <w:rsid w:val="006F3454"/>
    <w:rsid w:val="006F5834"/>
    <w:rsid w:val="006F5DE9"/>
    <w:rsid w:val="00702CFB"/>
    <w:rsid w:val="0070602F"/>
    <w:rsid w:val="00706FAA"/>
    <w:rsid w:val="007100F5"/>
    <w:rsid w:val="00710715"/>
    <w:rsid w:val="007133B0"/>
    <w:rsid w:val="007144B6"/>
    <w:rsid w:val="00714E8D"/>
    <w:rsid w:val="00715716"/>
    <w:rsid w:val="00716D84"/>
    <w:rsid w:val="00716E48"/>
    <w:rsid w:val="00724E13"/>
    <w:rsid w:val="0072519D"/>
    <w:rsid w:val="007264B3"/>
    <w:rsid w:val="00734E52"/>
    <w:rsid w:val="007356A6"/>
    <w:rsid w:val="007363B6"/>
    <w:rsid w:val="0073673E"/>
    <w:rsid w:val="00743FA8"/>
    <w:rsid w:val="0074406D"/>
    <w:rsid w:val="0075176D"/>
    <w:rsid w:val="007533BA"/>
    <w:rsid w:val="00753CB4"/>
    <w:rsid w:val="007609E7"/>
    <w:rsid w:val="00761AF9"/>
    <w:rsid w:val="00764012"/>
    <w:rsid w:val="00764063"/>
    <w:rsid w:val="00765211"/>
    <w:rsid w:val="00770140"/>
    <w:rsid w:val="00772B26"/>
    <w:rsid w:val="007730BC"/>
    <w:rsid w:val="00773656"/>
    <w:rsid w:val="0077487E"/>
    <w:rsid w:val="00775ACE"/>
    <w:rsid w:val="00775D6A"/>
    <w:rsid w:val="00786AFE"/>
    <w:rsid w:val="00787C67"/>
    <w:rsid w:val="00793EE6"/>
    <w:rsid w:val="00793FF7"/>
    <w:rsid w:val="007A24D2"/>
    <w:rsid w:val="007A3DB3"/>
    <w:rsid w:val="007A630A"/>
    <w:rsid w:val="007B49D5"/>
    <w:rsid w:val="007B5383"/>
    <w:rsid w:val="007B78E1"/>
    <w:rsid w:val="007C134A"/>
    <w:rsid w:val="007C4243"/>
    <w:rsid w:val="007C703A"/>
    <w:rsid w:val="007D3784"/>
    <w:rsid w:val="007D5E54"/>
    <w:rsid w:val="007E0C61"/>
    <w:rsid w:val="007E2CD9"/>
    <w:rsid w:val="007E2DFE"/>
    <w:rsid w:val="007E31A0"/>
    <w:rsid w:val="007E3982"/>
    <w:rsid w:val="007E5C6C"/>
    <w:rsid w:val="007F681F"/>
    <w:rsid w:val="007F6B09"/>
    <w:rsid w:val="007F6F88"/>
    <w:rsid w:val="007F7E5D"/>
    <w:rsid w:val="00802651"/>
    <w:rsid w:val="00803BC9"/>
    <w:rsid w:val="00805A0A"/>
    <w:rsid w:val="00805F86"/>
    <w:rsid w:val="00807741"/>
    <w:rsid w:val="0081071D"/>
    <w:rsid w:val="008130FC"/>
    <w:rsid w:val="00815BE7"/>
    <w:rsid w:val="008228AE"/>
    <w:rsid w:val="0082326D"/>
    <w:rsid w:val="00823C9F"/>
    <w:rsid w:val="0082446C"/>
    <w:rsid w:val="00824E73"/>
    <w:rsid w:val="00825704"/>
    <w:rsid w:val="008260C1"/>
    <w:rsid w:val="008268A4"/>
    <w:rsid w:val="008276CD"/>
    <w:rsid w:val="0083008F"/>
    <w:rsid w:val="00832C2D"/>
    <w:rsid w:val="008330EE"/>
    <w:rsid w:val="008332BE"/>
    <w:rsid w:val="00833318"/>
    <w:rsid w:val="00834C8D"/>
    <w:rsid w:val="008371A3"/>
    <w:rsid w:val="00840E9A"/>
    <w:rsid w:val="0084129F"/>
    <w:rsid w:val="008431FD"/>
    <w:rsid w:val="00843432"/>
    <w:rsid w:val="0084365A"/>
    <w:rsid w:val="00845BE9"/>
    <w:rsid w:val="00846CFE"/>
    <w:rsid w:val="00847F81"/>
    <w:rsid w:val="00853D42"/>
    <w:rsid w:val="00855562"/>
    <w:rsid w:val="00855D6E"/>
    <w:rsid w:val="00857ED8"/>
    <w:rsid w:val="0086189E"/>
    <w:rsid w:val="00864AFA"/>
    <w:rsid w:val="008659F6"/>
    <w:rsid w:val="00867DFC"/>
    <w:rsid w:val="00867F73"/>
    <w:rsid w:val="0087424F"/>
    <w:rsid w:val="00874E86"/>
    <w:rsid w:val="00875B19"/>
    <w:rsid w:val="008766EE"/>
    <w:rsid w:val="00877800"/>
    <w:rsid w:val="00882BCB"/>
    <w:rsid w:val="00890D0B"/>
    <w:rsid w:val="00891348"/>
    <w:rsid w:val="00894E81"/>
    <w:rsid w:val="00895D4F"/>
    <w:rsid w:val="008A06B8"/>
    <w:rsid w:val="008A4E2F"/>
    <w:rsid w:val="008A6415"/>
    <w:rsid w:val="008B233A"/>
    <w:rsid w:val="008B31BE"/>
    <w:rsid w:val="008B3E81"/>
    <w:rsid w:val="008B4770"/>
    <w:rsid w:val="008B521A"/>
    <w:rsid w:val="008B5DEE"/>
    <w:rsid w:val="008B6B85"/>
    <w:rsid w:val="008C570A"/>
    <w:rsid w:val="008D0B0A"/>
    <w:rsid w:val="008D1D85"/>
    <w:rsid w:val="008D2B23"/>
    <w:rsid w:val="008D30CD"/>
    <w:rsid w:val="008D34BD"/>
    <w:rsid w:val="008D45C4"/>
    <w:rsid w:val="008D4BB1"/>
    <w:rsid w:val="008D7F68"/>
    <w:rsid w:val="008E33FF"/>
    <w:rsid w:val="008E387A"/>
    <w:rsid w:val="008F013F"/>
    <w:rsid w:val="008F459A"/>
    <w:rsid w:val="008F46B1"/>
    <w:rsid w:val="008F4959"/>
    <w:rsid w:val="008F5780"/>
    <w:rsid w:val="0090202B"/>
    <w:rsid w:val="00907492"/>
    <w:rsid w:val="00913546"/>
    <w:rsid w:val="00916E83"/>
    <w:rsid w:val="0091722E"/>
    <w:rsid w:val="00920598"/>
    <w:rsid w:val="00921F12"/>
    <w:rsid w:val="0092200A"/>
    <w:rsid w:val="0092502C"/>
    <w:rsid w:val="0092686E"/>
    <w:rsid w:val="00926DAD"/>
    <w:rsid w:val="009272BB"/>
    <w:rsid w:val="00931129"/>
    <w:rsid w:val="0093475B"/>
    <w:rsid w:val="009357B6"/>
    <w:rsid w:val="00937155"/>
    <w:rsid w:val="00937948"/>
    <w:rsid w:val="00937B84"/>
    <w:rsid w:val="0094211D"/>
    <w:rsid w:val="00943100"/>
    <w:rsid w:val="00944392"/>
    <w:rsid w:val="009465FB"/>
    <w:rsid w:val="00947375"/>
    <w:rsid w:val="00954945"/>
    <w:rsid w:val="00954EC1"/>
    <w:rsid w:val="00954FC8"/>
    <w:rsid w:val="00955167"/>
    <w:rsid w:val="00956740"/>
    <w:rsid w:val="0095731F"/>
    <w:rsid w:val="00962538"/>
    <w:rsid w:val="009667EA"/>
    <w:rsid w:val="00971940"/>
    <w:rsid w:val="0097210F"/>
    <w:rsid w:val="00972E1C"/>
    <w:rsid w:val="009800F8"/>
    <w:rsid w:val="00980E8B"/>
    <w:rsid w:val="00983FED"/>
    <w:rsid w:val="00985436"/>
    <w:rsid w:val="00985D86"/>
    <w:rsid w:val="00986BA1"/>
    <w:rsid w:val="00990B5C"/>
    <w:rsid w:val="0099630A"/>
    <w:rsid w:val="009968C9"/>
    <w:rsid w:val="009A0B33"/>
    <w:rsid w:val="009A15D9"/>
    <w:rsid w:val="009A1F48"/>
    <w:rsid w:val="009A2F5A"/>
    <w:rsid w:val="009A7B42"/>
    <w:rsid w:val="009B1732"/>
    <w:rsid w:val="009B2AAA"/>
    <w:rsid w:val="009B50AA"/>
    <w:rsid w:val="009B53BD"/>
    <w:rsid w:val="009B625F"/>
    <w:rsid w:val="009B710A"/>
    <w:rsid w:val="009B756B"/>
    <w:rsid w:val="009C0348"/>
    <w:rsid w:val="009C522C"/>
    <w:rsid w:val="009C61F7"/>
    <w:rsid w:val="009D4278"/>
    <w:rsid w:val="009D7A36"/>
    <w:rsid w:val="009E1E48"/>
    <w:rsid w:val="009E2108"/>
    <w:rsid w:val="009E4787"/>
    <w:rsid w:val="009E6144"/>
    <w:rsid w:val="009F16A1"/>
    <w:rsid w:val="009F4CAD"/>
    <w:rsid w:val="009F4D99"/>
    <w:rsid w:val="009F50BE"/>
    <w:rsid w:val="009F5B42"/>
    <w:rsid w:val="009F5C7D"/>
    <w:rsid w:val="009F6299"/>
    <w:rsid w:val="00A03716"/>
    <w:rsid w:val="00A04826"/>
    <w:rsid w:val="00A077D6"/>
    <w:rsid w:val="00A13F3F"/>
    <w:rsid w:val="00A13FE5"/>
    <w:rsid w:val="00A178B9"/>
    <w:rsid w:val="00A2133E"/>
    <w:rsid w:val="00A23C19"/>
    <w:rsid w:val="00A24739"/>
    <w:rsid w:val="00A247DC"/>
    <w:rsid w:val="00A270E0"/>
    <w:rsid w:val="00A27839"/>
    <w:rsid w:val="00A30245"/>
    <w:rsid w:val="00A32BCE"/>
    <w:rsid w:val="00A35656"/>
    <w:rsid w:val="00A356F2"/>
    <w:rsid w:val="00A36570"/>
    <w:rsid w:val="00A365D4"/>
    <w:rsid w:val="00A37A35"/>
    <w:rsid w:val="00A41998"/>
    <w:rsid w:val="00A41C5A"/>
    <w:rsid w:val="00A45E25"/>
    <w:rsid w:val="00A47807"/>
    <w:rsid w:val="00A56D23"/>
    <w:rsid w:val="00A5731B"/>
    <w:rsid w:val="00A61449"/>
    <w:rsid w:val="00A632D0"/>
    <w:rsid w:val="00A6372D"/>
    <w:rsid w:val="00A647CD"/>
    <w:rsid w:val="00A65B11"/>
    <w:rsid w:val="00A65D3D"/>
    <w:rsid w:val="00A66B55"/>
    <w:rsid w:val="00A702F7"/>
    <w:rsid w:val="00A709E6"/>
    <w:rsid w:val="00A71BD4"/>
    <w:rsid w:val="00A742AE"/>
    <w:rsid w:val="00A74974"/>
    <w:rsid w:val="00A75647"/>
    <w:rsid w:val="00A77373"/>
    <w:rsid w:val="00A822D2"/>
    <w:rsid w:val="00A82668"/>
    <w:rsid w:val="00A849FB"/>
    <w:rsid w:val="00A851CE"/>
    <w:rsid w:val="00A8594D"/>
    <w:rsid w:val="00A87B6D"/>
    <w:rsid w:val="00A910A7"/>
    <w:rsid w:val="00A958F6"/>
    <w:rsid w:val="00AA26C7"/>
    <w:rsid w:val="00AA5EA3"/>
    <w:rsid w:val="00AA61B7"/>
    <w:rsid w:val="00AA6CD8"/>
    <w:rsid w:val="00AB0E6D"/>
    <w:rsid w:val="00AB0F76"/>
    <w:rsid w:val="00AB2E4F"/>
    <w:rsid w:val="00AB728A"/>
    <w:rsid w:val="00AC17CD"/>
    <w:rsid w:val="00AC4DD0"/>
    <w:rsid w:val="00AC6C5A"/>
    <w:rsid w:val="00AD1653"/>
    <w:rsid w:val="00AD20D1"/>
    <w:rsid w:val="00AD23E2"/>
    <w:rsid w:val="00AD2C2C"/>
    <w:rsid w:val="00AD3FA2"/>
    <w:rsid w:val="00AD5F81"/>
    <w:rsid w:val="00AE0E11"/>
    <w:rsid w:val="00AE1540"/>
    <w:rsid w:val="00AE3E06"/>
    <w:rsid w:val="00AF0EB1"/>
    <w:rsid w:val="00AF23A0"/>
    <w:rsid w:val="00AF2D5F"/>
    <w:rsid w:val="00AF4E2E"/>
    <w:rsid w:val="00B01DFC"/>
    <w:rsid w:val="00B0450F"/>
    <w:rsid w:val="00B05D2F"/>
    <w:rsid w:val="00B06767"/>
    <w:rsid w:val="00B10ABC"/>
    <w:rsid w:val="00B140D3"/>
    <w:rsid w:val="00B15506"/>
    <w:rsid w:val="00B16DAF"/>
    <w:rsid w:val="00B17C24"/>
    <w:rsid w:val="00B20052"/>
    <w:rsid w:val="00B201E1"/>
    <w:rsid w:val="00B2492E"/>
    <w:rsid w:val="00B27BAF"/>
    <w:rsid w:val="00B30B29"/>
    <w:rsid w:val="00B3260A"/>
    <w:rsid w:val="00B3261F"/>
    <w:rsid w:val="00B344AA"/>
    <w:rsid w:val="00B348B8"/>
    <w:rsid w:val="00B34CDC"/>
    <w:rsid w:val="00B36472"/>
    <w:rsid w:val="00B364D0"/>
    <w:rsid w:val="00B364DC"/>
    <w:rsid w:val="00B366E2"/>
    <w:rsid w:val="00B43FCC"/>
    <w:rsid w:val="00B454C7"/>
    <w:rsid w:val="00B45959"/>
    <w:rsid w:val="00B45E64"/>
    <w:rsid w:val="00B54061"/>
    <w:rsid w:val="00B553DF"/>
    <w:rsid w:val="00B57CAD"/>
    <w:rsid w:val="00B6195E"/>
    <w:rsid w:val="00B63688"/>
    <w:rsid w:val="00B64521"/>
    <w:rsid w:val="00B6479E"/>
    <w:rsid w:val="00B702CA"/>
    <w:rsid w:val="00B70A5B"/>
    <w:rsid w:val="00B70A6F"/>
    <w:rsid w:val="00B71087"/>
    <w:rsid w:val="00B71EE9"/>
    <w:rsid w:val="00B72C57"/>
    <w:rsid w:val="00B75F36"/>
    <w:rsid w:val="00B760D5"/>
    <w:rsid w:val="00B76FDA"/>
    <w:rsid w:val="00B774C0"/>
    <w:rsid w:val="00B8203B"/>
    <w:rsid w:val="00B8213F"/>
    <w:rsid w:val="00B82ADF"/>
    <w:rsid w:val="00B87F9C"/>
    <w:rsid w:val="00B932E0"/>
    <w:rsid w:val="00B94A26"/>
    <w:rsid w:val="00B94C9B"/>
    <w:rsid w:val="00B95B08"/>
    <w:rsid w:val="00B9629A"/>
    <w:rsid w:val="00B9730F"/>
    <w:rsid w:val="00B97737"/>
    <w:rsid w:val="00B97D22"/>
    <w:rsid w:val="00BA094F"/>
    <w:rsid w:val="00BA177D"/>
    <w:rsid w:val="00BA1C01"/>
    <w:rsid w:val="00BB0663"/>
    <w:rsid w:val="00BB0AD6"/>
    <w:rsid w:val="00BB1004"/>
    <w:rsid w:val="00BB3461"/>
    <w:rsid w:val="00BC1A79"/>
    <w:rsid w:val="00BC1D55"/>
    <w:rsid w:val="00BC3092"/>
    <w:rsid w:val="00BC3237"/>
    <w:rsid w:val="00BC6BED"/>
    <w:rsid w:val="00BD32ED"/>
    <w:rsid w:val="00BD3F08"/>
    <w:rsid w:val="00BD5E4E"/>
    <w:rsid w:val="00BD7C72"/>
    <w:rsid w:val="00BE34D6"/>
    <w:rsid w:val="00BE3A06"/>
    <w:rsid w:val="00BE3A62"/>
    <w:rsid w:val="00BF0C3B"/>
    <w:rsid w:val="00BF31B4"/>
    <w:rsid w:val="00BF4A7B"/>
    <w:rsid w:val="00BF5F15"/>
    <w:rsid w:val="00C03300"/>
    <w:rsid w:val="00C04CEC"/>
    <w:rsid w:val="00C07035"/>
    <w:rsid w:val="00C123AC"/>
    <w:rsid w:val="00C12540"/>
    <w:rsid w:val="00C208A8"/>
    <w:rsid w:val="00C209EE"/>
    <w:rsid w:val="00C22D41"/>
    <w:rsid w:val="00C230DF"/>
    <w:rsid w:val="00C40487"/>
    <w:rsid w:val="00C45B3D"/>
    <w:rsid w:val="00C47CE7"/>
    <w:rsid w:val="00C50962"/>
    <w:rsid w:val="00C51130"/>
    <w:rsid w:val="00C519F2"/>
    <w:rsid w:val="00C54360"/>
    <w:rsid w:val="00C56A4E"/>
    <w:rsid w:val="00C61173"/>
    <w:rsid w:val="00C6285D"/>
    <w:rsid w:val="00C62DB5"/>
    <w:rsid w:val="00C6619B"/>
    <w:rsid w:val="00C734AA"/>
    <w:rsid w:val="00C74D96"/>
    <w:rsid w:val="00C75C7D"/>
    <w:rsid w:val="00C80FEF"/>
    <w:rsid w:val="00C81542"/>
    <w:rsid w:val="00C91A95"/>
    <w:rsid w:val="00C96401"/>
    <w:rsid w:val="00C9663E"/>
    <w:rsid w:val="00CA13C7"/>
    <w:rsid w:val="00CA4663"/>
    <w:rsid w:val="00CA5C33"/>
    <w:rsid w:val="00CA6DEA"/>
    <w:rsid w:val="00CA7FF8"/>
    <w:rsid w:val="00CB0D1E"/>
    <w:rsid w:val="00CB2494"/>
    <w:rsid w:val="00CB3886"/>
    <w:rsid w:val="00CB5EB0"/>
    <w:rsid w:val="00CC1B1B"/>
    <w:rsid w:val="00CC225D"/>
    <w:rsid w:val="00CC61F7"/>
    <w:rsid w:val="00CC7C8E"/>
    <w:rsid w:val="00CD1A3D"/>
    <w:rsid w:val="00CD2D5C"/>
    <w:rsid w:val="00CD7845"/>
    <w:rsid w:val="00CE0BCC"/>
    <w:rsid w:val="00CE0EAB"/>
    <w:rsid w:val="00CE0F0D"/>
    <w:rsid w:val="00CE1191"/>
    <w:rsid w:val="00CE24F0"/>
    <w:rsid w:val="00CE3E6F"/>
    <w:rsid w:val="00CE4D60"/>
    <w:rsid w:val="00CF0330"/>
    <w:rsid w:val="00CF2058"/>
    <w:rsid w:val="00CF29F3"/>
    <w:rsid w:val="00CF5DB1"/>
    <w:rsid w:val="00CF5DDD"/>
    <w:rsid w:val="00CF6B6D"/>
    <w:rsid w:val="00CF75CA"/>
    <w:rsid w:val="00D00446"/>
    <w:rsid w:val="00D01F5A"/>
    <w:rsid w:val="00D03E33"/>
    <w:rsid w:val="00D06752"/>
    <w:rsid w:val="00D12351"/>
    <w:rsid w:val="00D147D6"/>
    <w:rsid w:val="00D1501A"/>
    <w:rsid w:val="00D17C7D"/>
    <w:rsid w:val="00D20306"/>
    <w:rsid w:val="00D21EF2"/>
    <w:rsid w:val="00D22CD2"/>
    <w:rsid w:val="00D233C6"/>
    <w:rsid w:val="00D243C5"/>
    <w:rsid w:val="00D24AB1"/>
    <w:rsid w:val="00D25BC2"/>
    <w:rsid w:val="00D3120A"/>
    <w:rsid w:val="00D32549"/>
    <w:rsid w:val="00D32A81"/>
    <w:rsid w:val="00D32A90"/>
    <w:rsid w:val="00D33802"/>
    <w:rsid w:val="00D41FB3"/>
    <w:rsid w:val="00D4221F"/>
    <w:rsid w:val="00D4473A"/>
    <w:rsid w:val="00D51EAA"/>
    <w:rsid w:val="00D54512"/>
    <w:rsid w:val="00D55B59"/>
    <w:rsid w:val="00D57987"/>
    <w:rsid w:val="00D57E57"/>
    <w:rsid w:val="00D61E96"/>
    <w:rsid w:val="00D655D2"/>
    <w:rsid w:val="00D66184"/>
    <w:rsid w:val="00D71331"/>
    <w:rsid w:val="00D724B6"/>
    <w:rsid w:val="00D77DA1"/>
    <w:rsid w:val="00D81185"/>
    <w:rsid w:val="00D82E55"/>
    <w:rsid w:val="00D85C00"/>
    <w:rsid w:val="00D93406"/>
    <w:rsid w:val="00D940D2"/>
    <w:rsid w:val="00D95E86"/>
    <w:rsid w:val="00D971CB"/>
    <w:rsid w:val="00DA0051"/>
    <w:rsid w:val="00DA40E0"/>
    <w:rsid w:val="00DA57C9"/>
    <w:rsid w:val="00DA5BCC"/>
    <w:rsid w:val="00DA745F"/>
    <w:rsid w:val="00DB13C4"/>
    <w:rsid w:val="00DB52F4"/>
    <w:rsid w:val="00DB59DC"/>
    <w:rsid w:val="00DC053B"/>
    <w:rsid w:val="00DC1801"/>
    <w:rsid w:val="00DC7CFD"/>
    <w:rsid w:val="00DC7E8E"/>
    <w:rsid w:val="00DD02D4"/>
    <w:rsid w:val="00DD37A5"/>
    <w:rsid w:val="00DD3C53"/>
    <w:rsid w:val="00DD7AD1"/>
    <w:rsid w:val="00DD7BFA"/>
    <w:rsid w:val="00DE08AB"/>
    <w:rsid w:val="00DE0C50"/>
    <w:rsid w:val="00DE17EA"/>
    <w:rsid w:val="00DE2C04"/>
    <w:rsid w:val="00DE37D3"/>
    <w:rsid w:val="00DE47E9"/>
    <w:rsid w:val="00DF3C1F"/>
    <w:rsid w:val="00DF44F6"/>
    <w:rsid w:val="00DF6120"/>
    <w:rsid w:val="00DF7963"/>
    <w:rsid w:val="00E04975"/>
    <w:rsid w:val="00E1143A"/>
    <w:rsid w:val="00E1248B"/>
    <w:rsid w:val="00E13540"/>
    <w:rsid w:val="00E17179"/>
    <w:rsid w:val="00E21E32"/>
    <w:rsid w:val="00E22513"/>
    <w:rsid w:val="00E26C00"/>
    <w:rsid w:val="00E26D68"/>
    <w:rsid w:val="00E2765F"/>
    <w:rsid w:val="00E31874"/>
    <w:rsid w:val="00E357FF"/>
    <w:rsid w:val="00E37D30"/>
    <w:rsid w:val="00E426EB"/>
    <w:rsid w:val="00E55F8C"/>
    <w:rsid w:val="00E579F0"/>
    <w:rsid w:val="00E62B2E"/>
    <w:rsid w:val="00E62DA1"/>
    <w:rsid w:val="00E641B7"/>
    <w:rsid w:val="00E6539B"/>
    <w:rsid w:val="00E65D04"/>
    <w:rsid w:val="00E67F81"/>
    <w:rsid w:val="00E7281F"/>
    <w:rsid w:val="00E74C89"/>
    <w:rsid w:val="00E812F7"/>
    <w:rsid w:val="00E86EDC"/>
    <w:rsid w:val="00E877C5"/>
    <w:rsid w:val="00E90CFA"/>
    <w:rsid w:val="00E978D9"/>
    <w:rsid w:val="00EA0086"/>
    <w:rsid w:val="00EA013D"/>
    <w:rsid w:val="00EA4417"/>
    <w:rsid w:val="00EA6193"/>
    <w:rsid w:val="00EB023A"/>
    <w:rsid w:val="00EB1B7D"/>
    <w:rsid w:val="00EB359F"/>
    <w:rsid w:val="00EB4120"/>
    <w:rsid w:val="00EB6110"/>
    <w:rsid w:val="00EB72DB"/>
    <w:rsid w:val="00EC09B4"/>
    <w:rsid w:val="00ED0FAB"/>
    <w:rsid w:val="00ED6CFC"/>
    <w:rsid w:val="00EE0CD1"/>
    <w:rsid w:val="00EE3F3A"/>
    <w:rsid w:val="00EF21BF"/>
    <w:rsid w:val="00EF40AA"/>
    <w:rsid w:val="00EF4727"/>
    <w:rsid w:val="00EF4D50"/>
    <w:rsid w:val="00EF6D68"/>
    <w:rsid w:val="00F0223D"/>
    <w:rsid w:val="00F02ECD"/>
    <w:rsid w:val="00F02F80"/>
    <w:rsid w:val="00F120C5"/>
    <w:rsid w:val="00F133EB"/>
    <w:rsid w:val="00F136C3"/>
    <w:rsid w:val="00F138CF"/>
    <w:rsid w:val="00F21146"/>
    <w:rsid w:val="00F22285"/>
    <w:rsid w:val="00F3442D"/>
    <w:rsid w:val="00F35322"/>
    <w:rsid w:val="00F357FB"/>
    <w:rsid w:val="00F360E8"/>
    <w:rsid w:val="00F371C8"/>
    <w:rsid w:val="00F4021A"/>
    <w:rsid w:val="00F40DF9"/>
    <w:rsid w:val="00F4115D"/>
    <w:rsid w:val="00F431F3"/>
    <w:rsid w:val="00F433FA"/>
    <w:rsid w:val="00F435FD"/>
    <w:rsid w:val="00F47ADD"/>
    <w:rsid w:val="00F5045F"/>
    <w:rsid w:val="00F52CCF"/>
    <w:rsid w:val="00F54EE6"/>
    <w:rsid w:val="00F556FB"/>
    <w:rsid w:val="00F5666D"/>
    <w:rsid w:val="00F60A8A"/>
    <w:rsid w:val="00F625DB"/>
    <w:rsid w:val="00F70B9E"/>
    <w:rsid w:val="00F70F0D"/>
    <w:rsid w:val="00F7291A"/>
    <w:rsid w:val="00F75213"/>
    <w:rsid w:val="00F7592C"/>
    <w:rsid w:val="00F76D97"/>
    <w:rsid w:val="00F773D3"/>
    <w:rsid w:val="00F77CEA"/>
    <w:rsid w:val="00F80599"/>
    <w:rsid w:val="00F81188"/>
    <w:rsid w:val="00F81BE8"/>
    <w:rsid w:val="00F849BA"/>
    <w:rsid w:val="00F84A6A"/>
    <w:rsid w:val="00F9033E"/>
    <w:rsid w:val="00F9070D"/>
    <w:rsid w:val="00F909ED"/>
    <w:rsid w:val="00F91DDB"/>
    <w:rsid w:val="00F9392C"/>
    <w:rsid w:val="00F95AED"/>
    <w:rsid w:val="00F96DE4"/>
    <w:rsid w:val="00F96FFA"/>
    <w:rsid w:val="00FA0A5A"/>
    <w:rsid w:val="00FA1E64"/>
    <w:rsid w:val="00FA27F4"/>
    <w:rsid w:val="00FA645F"/>
    <w:rsid w:val="00FA77E5"/>
    <w:rsid w:val="00FB081A"/>
    <w:rsid w:val="00FB1A66"/>
    <w:rsid w:val="00FB53D7"/>
    <w:rsid w:val="00FB6DA6"/>
    <w:rsid w:val="00FB6E08"/>
    <w:rsid w:val="00FB78D2"/>
    <w:rsid w:val="00FC0E45"/>
    <w:rsid w:val="00FC3B7F"/>
    <w:rsid w:val="00FC51E9"/>
    <w:rsid w:val="00FD001E"/>
    <w:rsid w:val="00FD0D69"/>
    <w:rsid w:val="00FD1142"/>
    <w:rsid w:val="00FD5CF3"/>
    <w:rsid w:val="00FD6802"/>
    <w:rsid w:val="00FE03BA"/>
    <w:rsid w:val="00FE4561"/>
    <w:rsid w:val="00FE4CBE"/>
    <w:rsid w:val="00FE662E"/>
    <w:rsid w:val="00FF06C1"/>
    <w:rsid w:val="00FF1986"/>
    <w:rsid w:val="00FF1C65"/>
    <w:rsid w:val="00FF2497"/>
    <w:rsid w:val="00FF3318"/>
    <w:rsid w:val="00FF7ADA"/>
    <w:rsid w:val="00FF7E79"/>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doNotIncludeSubdocsInStats/>
  <w:shapeDefaults>
    <o:shapedefaults v:ext="edit" spidmax="40961"/>
    <o:shapelayout v:ext="edit">
      <o:idmap v:ext="edit" data="1"/>
    </o:shapelayout>
  </w:shapeDefaults>
  <w:decimalSymbol w:val="."/>
  <w:listSeparator w:val=","/>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mc:Ignorable="w14">
  <w:docDefaults>
    <w:rPrDefault>
      <w:rPr>
        <w:rFonts w:ascii="Times New Roman" w:eastAsia="Times New Roman" w:hAnsi="Times New Roman" w:cs="Times New Roman"/>
        <w:lang w:val="en-US" w:eastAsia="en-US" w:bidi="ar-SA"/>
      </w:rPr>
    </w:rPrDefault>
    <w:pPrDefault/>
  </w:docDefaults>
  <w:latentStyles w:defLockedState="0" w:defUIPriority="0" w:defSemiHidden="1" w:defUnhideWhenUsed="1" w:defQFormat="0" w:count="267">
    <w:lsdException w:name="Normal" w:semiHidden="0" w:unhideWhenUsed="0" w:qFormat="1"/>
    <w:lsdException w:name="heading 1" w:semiHidden="0" w:unhideWhenUsed="0" w:qFormat="1"/>
    <w:lsdException w:name="heading 2" w:qFormat="1"/>
    <w:lsdException w:name="heading 3" w:semiHidden="0" w:unhideWhenUsed="0" w:qFormat="1"/>
    <w:lsdException w:name="heading 4" w:qFormat="1"/>
    <w:lsdException w:name="heading 5" w:semiHidden="0" w:unhideWhenUsed="0" w:qFormat="1"/>
    <w:lsdException w:name="heading 6" w:qFormat="1"/>
    <w:lsdException w:name="heading 7" w:qFormat="1"/>
    <w:lsdException w:name="heading 8" w:qFormat="1"/>
    <w:lsdException w:name="heading 9" w:qFormat="1"/>
    <w:lsdException w:name="annotation text" w:uiPriority="99"/>
    <w:lsdException w:name="caption" w:qFormat="1"/>
    <w:lsdException w:name="annotation reference" w:uiPriority="99"/>
    <w:lsdException w:name="List Number" w:semiHidden="0" w:unhideWhenUsed="0"/>
    <w:lsdException w:name="List 4" w:semiHidden="0" w:unhideWhenUsed="0"/>
    <w:lsdException w:name="List 5" w:semiHidden="0" w:unhideWhenUsed="0"/>
    <w:lsdException w:name="Title" w:semiHidden="0" w:unhideWhenUsed="0" w:qFormat="1"/>
    <w:lsdException w:name="Default Paragraph Font" w:uiPriority="1"/>
    <w:lsdException w:name="Subtitle" w:semiHidden="0" w:unhideWhenUsed="0" w:qFormat="1"/>
    <w:lsdException w:name="Salutation" w:semiHidden="0" w:unhideWhenUsed="0"/>
    <w:lsdException w:name="Date" w:semiHidden="0" w:unhideWhenUsed="0"/>
    <w:lsdException w:name="Body Text First Indent" w:semiHidden="0" w:unhideWhenUsed="0"/>
    <w:lsdException w:name="Strong" w:semiHidden="0" w:unhideWhenUsed="0" w:qFormat="1"/>
    <w:lsdException w:name="Emphasis" w:semiHidden="0" w:unhideWhenUsed="0" w:qFormat="1"/>
    <w:lsdException w:name="No List" w:uiPriority="99"/>
    <w:lsdException w:name="Table Grid" w:semiHidden="0" w:unhideWhenUsed="0"/>
    <w:lsdException w:name="Placeholder Text" w:uiPriority="99"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iPriority="99"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Normal">
    <w:name w:val="Normal"/>
    <w:qFormat/>
    <w:rPr>
      <w:sz w:val="24"/>
      <w:szCs w:val="24"/>
    </w:rPr>
  </w:style>
  <w:style w:type="paragraph" w:styleId="Heading1">
    <w:name w:val="heading 1"/>
    <w:basedOn w:val="Normal"/>
    <w:next w:val="Normal"/>
    <w:link w:val="Heading1Char"/>
    <w:qFormat/>
    <w:rsid w:val="00024179"/>
    <w:pPr>
      <w:keepNext/>
      <w:keepLines/>
      <w:spacing w:before="480"/>
      <w:outlineLvl w:val="0"/>
    </w:pPr>
    <w:rPr>
      <w:rFonts w:asciiTheme="majorHAnsi" w:eastAsiaTheme="majorEastAsia" w:hAnsiTheme="majorHAnsi" w:cstheme="majorBidi"/>
      <w:b/>
      <w:bCs/>
      <w:color w:val="365F91" w:themeColor="accent1" w:themeShade="BF"/>
      <w:sz w:val="28"/>
      <w:szCs w:val="28"/>
    </w:rPr>
  </w:style>
  <w:style w:type="paragraph" w:styleId="Heading3">
    <w:name w:val="heading 3"/>
    <w:basedOn w:val="Normal"/>
    <w:next w:val="Normal"/>
    <w:link w:val="Heading3Char"/>
    <w:qFormat/>
    <w:rsid w:val="003E5310"/>
    <w:pPr>
      <w:keepNext/>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right"/>
      <w:outlineLvl w:val="2"/>
    </w:pPr>
    <w:rPr>
      <w:sz w:val="20"/>
      <w:szCs w:val="20"/>
    </w:rPr>
  </w:style>
  <w:style w:type="paragraph" w:styleId="Heading5">
    <w:name w:val="heading 5"/>
    <w:basedOn w:val="Normal"/>
    <w:next w:val="Normal"/>
    <w:link w:val="Heading5Char"/>
    <w:qFormat/>
    <w:rsid w:val="003E5310"/>
    <w:pPr>
      <w:keepNext/>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outlineLvl w:val="4"/>
    </w:pPr>
    <w:rPr>
      <w:b/>
      <w:szCs w:val="20"/>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table" w:styleId="TableGrid">
    <w:name w:val="Table Grid"/>
    <w:basedOn w:val="TableNormal"/>
    <w:rsid w:val="00623C2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Footer">
    <w:name w:val="footer"/>
    <w:basedOn w:val="Normal"/>
    <w:link w:val="FooterChar"/>
    <w:rsid w:val="003D215C"/>
    <w:pPr>
      <w:framePr w:wrap="around" w:vAnchor="text" w:hAnchor="margin" w:xAlign="center" w:y="1"/>
      <w:tabs>
        <w:tab w:val="center" w:pos="4320"/>
        <w:tab w:val="right" w:pos="8640"/>
      </w:tabs>
      <w:jc w:val="center"/>
    </w:pPr>
    <w:rPr>
      <w:sz w:val="18"/>
      <w:szCs w:val="18"/>
    </w:rPr>
  </w:style>
  <w:style w:type="character" w:styleId="PageNumber">
    <w:name w:val="page number"/>
    <w:basedOn w:val="DefaultParagraphFont"/>
    <w:rsid w:val="009357B6"/>
  </w:style>
  <w:style w:type="paragraph" w:styleId="BalloonText">
    <w:name w:val="Balloon Text"/>
    <w:basedOn w:val="Normal"/>
    <w:semiHidden/>
    <w:rsid w:val="00BD7C72"/>
    <w:rPr>
      <w:rFonts w:ascii="Tahoma" w:hAnsi="Tahoma" w:cs="Tahoma"/>
      <w:sz w:val="16"/>
      <w:szCs w:val="16"/>
    </w:rPr>
  </w:style>
  <w:style w:type="paragraph" w:styleId="Header">
    <w:name w:val="header"/>
    <w:basedOn w:val="Normal"/>
    <w:link w:val="HeaderChar"/>
    <w:rsid w:val="00B71087"/>
    <w:pPr>
      <w:tabs>
        <w:tab w:val="center" w:pos="4320"/>
        <w:tab w:val="right" w:pos="8640"/>
      </w:tabs>
    </w:pPr>
  </w:style>
  <w:style w:type="character" w:styleId="CommentReference">
    <w:name w:val="annotation reference"/>
    <w:basedOn w:val="DefaultParagraphFont"/>
    <w:uiPriority w:val="99"/>
    <w:semiHidden/>
    <w:rsid w:val="00FA1E64"/>
    <w:rPr>
      <w:sz w:val="16"/>
      <w:szCs w:val="16"/>
    </w:rPr>
  </w:style>
  <w:style w:type="paragraph" w:styleId="CommentText">
    <w:name w:val="annotation text"/>
    <w:basedOn w:val="Normal"/>
    <w:link w:val="CommentTextChar"/>
    <w:uiPriority w:val="99"/>
    <w:semiHidden/>
    <w:rsid w:val="00FA1E64"/>
    <w:rPr>
      <w:sz w:val="20"/>
      <w:szCs w:val="20"/>
    </w:rPr>
  </w:style>
  <w:style w:type="paragraph" w:styleId="CommentSubject">
    <w:name w:val="annotation subject"/>
    <w:basedOn w:val="CommentText"/>
    <w:next w:val="CommentText"/>
    <w:semiHidden/>
    <w:rsid w:val="00FA1E64"/>
    <w:rPr>
      <w:b/>
      <w:bCs/>
    </w:rPr>
  </w:style>
  <w:style w:type="paragraph" w:styleId="BodyTextIndent">
    <w:name w:val="Body Text Indent"/>
    <w:basedOn w:val="Normal"/>
    <w:rsid w:val="00D93406"/>
    <w:pPr>
      <w:spacing w:after="120"/>
      <w:ind w:left="360"/>
    </w:pPr>
    <w:rPr>
      <w:sz w:val="20"/>
      <w:szCs w:val="20"/>
    </w:rPr>
  </w:style>
  <w:style w:type="paragraph" w:styleId="BodyText3">
    <w:name w:val="Body Text 3"/>
    <w:basedOn w:val="Normal"/>
    <w:link w:val="BodyText3Char"/>
    <w:rsid w:val="003E5310"/>
    <w:pPr>
      <w:spacing w:after="120"/>
    </w:pPr>
    <w:rPr>
      <w:sz w:val="16"/>
      <w:szCs w:val="16"/>
    </w:rPr>
  </w:style>
  <w:style w:type="paragraph" w:styleId="Caption">
    <w:name w:val="caption"/>
    <w:basedOn w:val="Normal"/>
    <w:next w:val="Normal"/>
    <w:qFormat/>
    <w:rsid w:val="003E5310"/>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pPr>
    <w:rPr>
      <w:b/>
      <w:szCs w:val="20"/>
    </w:rPr>
  </w:style>
  <w:style w:type="character" w:customStyle="1" w:styleId="FooterChar">
    <w:name w:val="Footer Char"/>
    <w:basedOn w:val="DefaultParagraphFont"/>
    <w:link w:val="Footer"/>
    <w:rsid w:val="003D215C"/>
    <w:rPr>
      <w:sz w:val="18"/>
      <w:szCs w:val="18"/>
    </w:rPr>
  </w:style>
  <w:style w:type="character" w:customStyle="1" w:styleId="CommentTextChar">
    <w:name w:val="Comment Text Char"/>
    <w:basedOn w:val="DefaultParagraphFont"/>
    <w:link w:val="CommentText"/>
    <w:uiPriority w:val="99"/>
    <w:semiHidden/>
    <w:rsid w:val="009F6299"/>
  </w:style>
  <w:style w:type="paragraph" w:styleId="List">
    <w:name w:val="List"/>
    <w:basedOn w:val="Normal"/>
    <w:rsid w:val="000F6448"/>
    <w:pPr>
      <w:ind w:left="360" w:hanging="360"/>
    </w:pPr>
  </w:style>
  <w:style w:type="paragraph" w:customStyle="1" w:styleId="Default">
    <w:name w:val="Default"/>
    <w:rsid w:val="00D55B59"/>
    <w:pPr>
      <w:autoSpaceDE w:val="0"/>
      <w:autoSpaceDN w:val="0"/>
      <w:adjustRightInd w:val="0"/>
    </w:pPr>
    <w:rPr>
      <w:rFonts w:ascii="Arial" w:hAnsi="Arial" w:cs="Arial"/>
      <w:color w:val="000000"/>
      <w:sz w:val="24"/>
      <w:szCs w:val="24"/>
    </w:rPr>
  </w:style>
  <w:style w:type="paragraph" w:styleId="Revision">
    <w:name w:val="Revision"/>
    <w:hidden/>
    <w:uiPriority w:val="99"/>
    <w:semiHidden/>
    <w:rsid w:val="00FC3B7F"/>
    <w:rPr>
      <w:sz w:val="24"/>
      <w:szCs w:val="24"/>
    </w:rPr>
  </w:style>
  <w:style w:type="character" w:customStyle="1" w:styleId="Heading5Char">
    <w:name w:val="Heading 5 Char"/>
    <w:basedOn w:val="DefaultParagraphFont"/>
    <w:link w:val="Heading5"/>
    <w:rsid w:val="001A3364"/>
    <w:rPr>
      <w:b/>
      <w:sz w:val="24"/>
    </w:rPr>
  </w:style>
  <w:style w:type="character" w:customStyle="1" w:styleId="updatebodytest">
    <w:name w:val="updatebodytest"/>
    <w:basedOn w:val="DefaultParagraphFont"/>
    <w:rsid w:val="00265040"/>
  </w:style>
  <w:style w:type="character" w:customStyle="1" w:styleId="BodyText3Char">
    <w:name w:val="Body Text 3 Char"/>
    <w:basedOn w:val="DefaultParagraphFont"/>
    <w:link w:val="BodyText3"/>
    <w:rsid w:val="001117FF"/>
    <w:rPr>
      <w:sz w:val="16"/>
      <w:szCs w:val="16"/>
    </w:rPr>
  </w:style>
  <w:style w:type="character" w:customStyle="1" w:styleId="HeaderChar">
    <w:name w:val="Header Char"/>
    <w:link w:val="Header"/>
    <w:rsid w:val="00AE3E06"/>
    <w:rPr>
      <w:sz w:val="24"/>
      <w:szCs w:val="24"/>
    </w:rPr>
  </w:style>
  <w:style w:type="character" w:customStyle="1" w:styleId="Heading3Char">
    <w:name w:val="Heading 3 Char"/>
    <w:link w:val="Heading3"/>
    <w:rsid w:val="00AE3E06"/>
  </w:style>
  <w:style w:type="paragraph" w:styleId="ListParagraph">
    <w:name w:val="List Paragraph"/>
    <w:basedOn w:val="Normal"/>
    <w:uiPriority w:val="34"/>
    <w:qFormat/>
    <w:rsid w:val="00AE3E06"/>
    <w:pPr>
      <w:ind w:left="720"/>
      <w:contextualSpacing/>
    </w:pPr>
  </w:style>
  <w:style w:type="character" w:styleId="Hyperlink">
    <w:name w:val="Hyperlink"/>
    <w:basedOn w:val="DefaultParagraphFont"/>
    <w:rsid w:val="00A04826"/>
    <w:rPr>
      <w:color w:val="0000FF" w:themeColor="hyperlink"/>
      <w:u w:val="single"/>
    </w:rPr>
  </w:style>
  <w:style w:type="character" w:customStyle="1" w:styleId="Heading1Char">
    <w:name w:val="Heading 1 Char"/>
    <w:basedOn w:val="DefaultParagraphFont"/>
    <w:link w:val="Heading1"/>
    <w:rsid w:val="00024179"/>
    <w:rPr>
      <w:rFonts w:asciiTheme="majorHAnsi" w:eastAsiaTheme="majorEastAsia" w:hAnsiTheme="majorHAnsi" w:cstheme="majorBidi"/>
      <w:b/>
      <w:bCs/>
      <w:color w:val="365F91" w:themeColor="accent1" w:themeShade="BF"/>
      <w:sz w:val="28"/>
      <w:szCs w:val="28"/>
    </w:rPr>
  </w:style>
</w:styles>
</file>

<file path=word/stylesWithEffects.xml><?xml version="1.0" encoding="utf-8"?>
<w:styl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docDefaults>
    <w:rPrDefault>
      <w:rPr>
        <w:rFonts w:ascii="Times New Roman" w:eastAsia="Times New Roman" w:hAnsi="Times New Roman" w:cs="Times New Roman"/>
        <w:lang w:val="en-US" w:eastAsia="en-US" w:bidi="ar-SA"/>
      </w:rPr>
    </w:rPrDefault>
    <w:pPrDefault/>
  </w:docDefaults>
  <w:latentStyles w:defLockedState="0" w:defUIPriority="0" w:defSemiHidden="1" w:defUnhideWhenUsed="1" w:defQFormat="0" w:count="267">
    <w:lsdException w:name="Normal" w:semiHidden="0" w:unhideWhenUsed="0" w:qFormat="1"/>
    <w:lsdException w:name="heading 1" w:semiHidden="0" w:unhideWhenUsed="0" w:qFormat="1"/>
    <w:lsdException w:name="heading 2" w:qFormat="1"/>
    <w:lsdException w:name="heading 3" w:semiHidden="0" w:unhideWhenUsed="0" w:qFormat="1"/>
    <w:lsdException w:name="heading 4" w:qFormat="1"/>
    <w:lsdException w:name="heading 5" w:semiHidden="0" w:unhideWhenUsed="0" w:qFormat="1"/>
    <w:lsdException w:name="heading 6" w:qFormat="1"/>
    <w:lsdException w:name="heading 7" w:qFormat="1"/>
    <w:lsdException w:name="heading 8" w:qFormat="1"/>
    <w:lsdException w:name="heading 9" w:qFormat="1"/>
    <w:lsdException w:name="annotation text" w:uiPriority="99"/>
    <w:lsdException w:name="caption" w:qFormat="1"/>
    <w:lsdException w:name="annotation reference" w:uiPriority="99"/>
    <w:lsdException w:name="List Number" w:semiHidden="0" w:unhideWhenUsed="0"/>
    <w:lsdException w:name="List 4" w:semiHidden="0" w:unhideWhenUsed="0"/>
    <w:lsdException w:name="List 5" w:semiHidden="0" w:unhideWhenUsed="0"/>
    <w:lsdException w:name="Title" w:semiHidden="0" w:unhideWhenUsed="0" w:qFormat="1"/>
    <w:lsdException w:name="Default Paragraph Font" w:uiPriority="1"/>
    <w:lsdException w:name="Subtitle" w:semiHidden="0" w:unhideWhenUsed="0" w:qFormat="1"/>
    <w:lsdException w:name="Salutation" w:semiHidden="0" w:unhideWhenUsed="0"/>
    <w:lsdException w:name="Date" w:semiHidden="0" w:unhideWhenUsed="0"/>
    <w:lsdException w:name="Body Text First Indent" w:semiHidden="0" w:unhideWhenUsed="0"/>
    <w:lsdException w:name="Strong" w:semiHidden="0" w:unhideWhenUsed="0" w:qFormat="1"/>
    <w:lsdException w:name="Emphasis" w:semiHidden="0" w:unhideWhenUsed="0" w:qFormat="1"/>
    <w:lsdException w:name="No List" w:uiPriority="99"/>
    <w:lsdException w:name="Table Grid" w:semiHidden="0" w:unhideWhenUsed="0"/>
    <w:lsdException w:name="Placeholder Text" w:uiPriority="99"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iPriority="99"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Normal">
    <w:name w:val="Normal"/>
    <w:qFormat/>
    <w:rPr>
      <w:sz w:val="24"/>
      <w:szCs w:val="24"/>
    </w:rPr>
  </w:style>
  <w:style w:type="paragraph" w:styleId="Heading1">
    <w:name w:val="heading 1"/>
    <w:basedOn w:val="Normal"/>
    <w:next w:val="Normal"/>
    <w:link w:val="Heading1Char"/>
    <w:qFormat/>
    <w:rsid w:val="00024179"/>
    <w:pPr>
      <w:keepNext/>
      <w:keepLines/>
      <w:spacing w:before="480"/>
      <w:outlineLvl w:val="0"/>
    </w:pPr>
    <w:rPr>
      <w:rFonts w:asciiTheme="majorHAnsi" w:eastAsiaTheme="majorEastAsia" w:hAnsiTheme="majorHAnsi" w:cstheme="majorBidi"/>
      <w:b/>
      <w:bCs/>
      <w:color w:val="365F91" w:themeColor="accent1" w:themeShade="BF"/>
      <w:sz w:val="28"/>
      <w:szCs w:val="28"/>
    </w:rPr>
  </w:style>
  <w:style w:type="paragraph" w:styleId="Heading3">
    <w:name w:val="heading 3"/>
    <w:basedOn w:val="Normal"/>
    <w:next w:val="Normal"/>
    <w:link w:val="Heading3Char"/>
    <w:qFormat/>
    <w:rsid w:val="003E5310"/>
    <w:pPr>
      <w:keepNext/>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jc w:val="right"/>
      <w:outlineLvl w:val="2"/>
    </w:pPr>
    <w:rPr>
      <w:sz w:val="20"/>
      <w:szCs w:val="20"/>
    </w:rPr>
  </w:style>
  <w:style w:type="paragraph" w:styleId="Heading5">
    <w:name w:val="heading 5"/>
    <w:basedOn w:val="Normal"/>
    <w:next w:val="Normal"/>
    <w:link w:val="Heading5Char"/>
    <w:qFormat/>
    <w:rsid w:val="003E5310"/>
    <w:pPr>
      <w:keepNext/>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outlineLvl w:val="4"/>
    </w:pPr>
    <w:rPr>
      <w:b/>
      <w:szCs w:val="20"/>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table" w:styleId="TableGrid">
    <w:name w:val="Table Grid"/>
    <w:basedOn w:val="TableNormal"/>
    <w:rsid w:val="00623C2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Footer">
    <w:name w:val="footer"/>
    <w:basedOn w:val="Normal"/>
    <w:link w:val="FooterChar"/>
    <w:rsid w:val="003D215C"/>
    <w:pPr>
      <w:framePr w:wrap="around" w:vAnchor="text" w:hAnchor="margin" w:xAlign="center" w:y="1"/>
      <w:tabs>
        <w:tab w:val="center" w:pos="4320"/>
        <w:tab w:val="right" w:pos="8640"/>
      </w:tabs>
      <w:jc w:val="center"/>
    </w:pPr>
    <w:rPr>
      <w:sz w:val="18"/>
      <w:szCs w:val="18"/>
    </w:rPr>
  </w:style>
  <w:style w:type="character" w:styleId="PageNumber">
    <w:name w:val="page number"/>
    <w:basedOn w:val="DefaultParagraphFont"/>
    <w:rsid w:val="009357B6"/>
  </w:style>
  <w:style w:type="paragraph" w:styleId="BalloonText">
    <w:name w:val="Balloon Text"/>
    <w:basedOn w:val="Normal"/>
    <w:semiHidden/>
    <w:rsid w:val="00BD7C72"/>
    <w:rPr>
      <w:rFonts w:ascii="Tahoma" w:hAnsi="Tahoma" w:cs="Tahoma"/>
      <w:sz w:val="16"/>
      <w:szCs w:val="16"/>
    </w:rPr>
  </w:style>
  <w:style w:type="paragraph" w:styleId="Header">
    <w:name w:val="header"/>
    <w:basedOn w:val="Normal"/>
    <w:link w:val="HeaderChar"/>
    <w:rsid w:val="00B71087"/>
    <w:pPr>
      <w:tabs>
        <w:tab w:val="center" w:pos="4320"/>
        <w:tab w:val="right" w:pos="8640"/>
      </w:tabs>
    </w:pPr>
  </w:style>
  <w:style w:type="character" w:styleId="CommentReference">
    <w:name w:val="annotation reference"/>
    <w:basedOn w:val="DefaultParagraphFont"/>
    <w:uiPriority w:val="99"/>
    <w:semiHidden/>
    <w:rsid w:val="00FA1E64"/>
    <w:rPr>
      <w:sz w:val="16"/>
      <w:szCs w:val="16"/>
    </w:rPr>
  </w:style>
  <w:style w:type="paragraph" w:styleId="CommentText">
    <w:name w:val="annotation text"/>
    <w:basedOn w:val="Normal"/>
    <w:link w:val="CommentTextChar"/>
    <w:uiPriority w:val="99"/>
    <w:semiHidden/>
    <w:rsid w:val="00FA1E64"/>
    <w:rPr>
      <w:sz w:val="20"/>
      <w:szCs w:val="20"/>
    </w:rPr>
  </w:style>
  <w:style w:type="paragraph" w:styleId="CommentSubject">
    <w:name w:val="annotation subject"/>
    <w:basedOn w:val="CommentText"/>
    <w:next w:val="CommentText"/>
    <w:semiHidden/>
    <w:rsid w:val="00FA1E64"/>
    <w:rPr>
      <w:b/>
      <w:bCs/>
    </w:rPr>
  </w:style>
  <w:style w:type="paragraph" w:styleId="BodyTextIndent">
    <w:name w:val="Body Text Indent"/>
    <w:basedOn w:val="Normal"/>
    <w:rsid w:val="00D93406"/>
    <w:pPr>
      <w:spacing w:after="120"/>
      <w:ind w:left="360"/>
    </w:pPr>
    <w:rPr>
      <w:sz w:val="20"/>
      <w:szCs w:val="20"/>
    </w:rPr>
  </w:style>
  <w:style w:type="paragraph" w:styleId="BodyText3">
    <w:name w:val="Body Text 3"/>
    <w:basedOn w:val="Normal"/>
    <w:link w:val="BodyText3Char"/>
    <w:rsid w:val="003E5310"/>
    <w:pPr>
      <w:spacing w:after="120"/>
    </w:pPr>
    <w:rPr>
      <w:sz w:val="16"/>
      <w:szCs w:val="16"/>
    </w:rPr>
  </w:style>
  <w:style w:type="paragraph" w:styleId="Caption">
    <w:name w:val="caption"/>
    <w:basedOn w:val="Normal"/>
    <w:next w:val="Normal"/>
    <w:qFormat/>
    <w:rsid w:val="003E5310"/>
    <w:pPr>
      <w:widowControl w:val="0"/>
      <w:tabs>
        <w:tab w:val="left" w:pos="-990"/>
        <w:tab w:val="left" w:pos="-270"/>
        <w:tab w:val="left" w:pos="0"/>
        <w:tab w:val="left" w:pos="1170"/>
        <w:tab w:val="left" w:pos="1890"/>
        <w:tab w:val="left" w:pos="2610"/>
        <w:tab w:val="left" w:pos="3330"/>
        <w:tab w:val="left" w:pos="4050"/>
        <w:tab w:val="left" w:pos="4770"/>
        <w:tab w:val="left" w:pos="5490"/>
        <w:tab w:val="left" w:pos="6210"/>
        <w:tab w:val="left" w:pos="6930"/>
        <w:tab w:val="left" w:pos="7650"/>
        <w:tab w:val="left" w:pos="8370"/>
        <w:tab w:val="left" w:pos="9090"/>
        <w:tab w:val="left" w:pos="9810"/>
        <w:tab w:val="left" w:pos="10530"/>
        <w:tab w:val="left" w:pos="11250"/>
        <w:tab w:val="left" w:pos="11970"/>
        <w:tab w:val="left" w:pos="12690"/>
        <w:tab w:val="left" w:pos="13410"/>
        <w:tab w:val="left" w:pos="14130"/>
        <w:tab w:val="left" w:pos="14850"/>
        <w:tab w:val="left" w:pos="15570"/>
        <w:tab w:val="left" w:pos="16290"/>
        <w:tab w:val="left" w:pos="17010"/>
        <w:tab w:val="left" w:pos="17730"/>
        <w:tab w:val="left" w:pos="18450"/>
        <w:tab w:val="left" w:pos="19170"/>
      </w:tabs>
      <w:ind w:right="288"/>
    </w:pPr>
    <w:rPr>
      <w:b/>
      <w:szCs w:val="20"/>
    </w:rPr>
  </w:style>
  <w:style w:type="character" w:customStyle="1" w:styleId="FooterChar">
    <w:name w:val="Footer Char"/>
    <w:basedOn w:val="DefaultParagraphFont"/>
    <w:link w:val="Footer"/>
    <w:rsid w:val="003D215C"/>
    <w:rPr>
      <w:sz w:val="18"/>
      <w:szCs w:val="18"/>
    </w:rPr>
  </w:style>
  <w:style w:type="character" w:customStyle="1" w:styleId="CommentTextChar">
    <w:name w:val="Comment Text Char"/>
    <w:basedOn w:val="DefaultParagraphFont"/>
    <w:link w:val="CommentText"/>
    <w:uiPriority w:val="99"/>
    <w:semiHidden/>
    <w:rsid w:val="009F6299"/>
  </w:style>
  <w:style w:type="paragraph" w:styleId="List">
    <w:name w:val="List"/>
    <w:basedOn w:val="Normal"/>
    <w:rsid w:val="000F6448"/>
    <w:pPr>
      <w:ind w:left="360" w:hanging="360"/>
    </w:pPr>
  </w:style>
  <w:style w:type="paragraph" w:customStyle="1" w:styleId="Default">
    <w:name w:val="Default"/>
    <w:rsid w:val="00D55B59"/>
    <w:pPr>
      <w:autoSpaceDE w:val="0"/>
      <w:autoSpaceDN w:val="0"/>
      <w:adjustRightInd w:val="0"/>
    </w:pPr>
    <w:rPr>
      <w:rFonts w:ascii="Arial" w:hAnsi="Arial" w:cs="Arial"/>
      <w:color w:val="000000"/>
      <w:sz w:val="24"/>
      <w:szCs w:val="24"/>
    </w:rPr>
  </w:style>
  <w:style w:type="paragraph" w:styleId="Revision">
    <w:name w:val="Revision"/>
    <w:hidden/>
    <w:uiPriority w:val="99"/>
    <w:semiHidden/>
    <w:rsid w:val="00FC3B7F"/>
    <w:rPr>
      <w:sz w:val="24"/>
      <w:szCs w:val="24"/>
    </w:rPr>
  </w:style>
  <w:style w:type="character" w:customStyle="1" w:styleId="Heading5Char">
    <w:name w:val="Heading 5 Char"/>
    <w:basedOn w:val="DefaultParagraphFont"/>
    <w:link w:val="Heading5"/>
    <w:rsid w:val="001A3364"/>
    <w:rPr>
      <w:b/>
      <w:sz w:val="24"/>
    </w:rPr>
  </w:style>
  <w:style w:type="character" w:customStyle="1" w:styleId="updatebodytest">
    <w:name w:val="updatebodytest"/>
    <w:basedOn w:val="DefaultParagraphFont"/>
    <w:rsid w:val="00265040"/>
  </w:style>
  <w:style w:type="character" w:customStyle="1" w:styleId="BodyText3Char">
    <w:name w:val="Body Text 3 Char"/>
    <w:basedOn w:val="DefaultParagraphFont"/>
    <w:link w:val="BodyText3"/>
    <w:rsid w:val="001117FF"/>
    <w:rPr>
      <w:sz w:val="16"/>
      <w:szCs w:val="16"/>
    </w:rPr>
  </w:style>
  <w:style w:type="character" w:customStyle="1" w:styleId="HeaderChar">
    <w:name w:val="Header Char"/>
    <w:link w:val="Header"/>
    <w:rsid w:val="00AE3E06"/>
    <w:rPr>
      <w:sz w:val="24"/>
      <w:szCs w:val="24"/>
    </w:rPr>
  </w:style>
  <w:style w:type="character" w:customStyle="1" w:styleId="Heading3Char">
    <w:name w:val="Heading 3 Char"/>
    <w:link w:val="Heading3"/>
    <w:rsid w:val="00AE3E06"/>
  </w:style>
  <w:style w:type="paragraph" w:styleId="ListParagraph">
    <w:name w:val="List Paragraph"/>
    <w:basedOn w:val="Normal"/>
    <w:uiPriority w:val="34"/>
    <w:qFormat/>
    <w:rsid w:val="00AE3E06"/>
    <w:pPr>
      <w:ind w:left="720"/>
      <w:contextualSpacing/>
    </w:pPr>
  </w:style>
  <w:style w:type="character" w:styleId="Hyperlink">
    <w:name w:val="Hyperlink"/>
    <w:basedOn w:val="DefaultParagraphFont"/>
    <w:rsid w:val="00A04826"/>
    <w:rPr>
      <w:color w:val="0000FF" w:themeColor="hyperlink"/>
      <w:u w:val="single"/>
    </w:rPr>
  </w:style>
  <w:style w:type="character" w:customStyle="1" w:styleId="Heading1Char">
    <w:name w:val="Heading 1 Char"/>
    <w:basedOn w:val="DefaultParagraphFont"/>
    <w:link w:val="Heading1"/>
    <w:rsid w:val="00024179"/>
    <w:rPr>
      <w:rFonts w:asciiTheme="majorHAnsi" w:eastAsiaTheme="majorEastAsia" w:hAnsiTheme="majorHAnsi" w:cstheme="majorBidi"/>
      <w:b/>
      <w:bCs/>
      <w:color w:val="365F91" w:themeColor="accent1" w:themeShade="BF"/>
      <w:sz w:val="28"/>
      <w:szCs w:val="2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mc:Ignorable="w14">
  <w:divs>
    <w:div w:id="417097893">
      <w:bodyDiv w:val="1"/>
      <w:marLeft w:val="0"/>
      <w:marRight w:val="0"/>
      <w:marTop w:val="0"/>
      <w:marBottom w:val="0"/>
      <w:divBdr>
        <w:top w:val="none" w:sz="0" w:space="0" w:color="auto"/>
        <w:left w:val="none" w:sz="0" w:space="0" w:color="auto"/>
        <w:bottom w:val="none" w:sz="0" w:space="0" w:color="auto"/>
        <w:right w:val="none" w:sz="0" w:space="0" w:color="auto"/>
      </w:divBdr>
    </w:div>
    <w:div w:id="542864628">
      <w:bodyDiv w:val="1"/>
      <w:marLeft w:val="0"/>
      <w:marRight w:val="0"/>
      <w:marTop w:val="0"/>
      <w:marBottom w:val="0"/>
      <w:divBdr>
        <w:top w:val="none" w:sz="0" w:space="0" w:color="auto"/>
        <w:left w:val="none" w:sz="0" w:space="0" w:color="auto"/>
        <w:bottom w:val="none" w:sz="0" w:space="0" w:color="auto"/>
        <w:right w:val="none" w:sz="0" w:space="0" w:color="auto"/>
      </w:divBdr>
    </w:div>
    <w:div w:id="880750739">
      <w:bodyDiv w:val="1"/>
      <w:marLeft w:val="0"/>
      <w:marRight w:val="0"/>
      <w:marTop w:val="0"/>
      <w:marBottom w:val="0"/>
      <w:divBdr>
        <w:top w:val="none" w:sz="0" w:space="0" w:color="auto"/>
        <w:left w:val="none" w:sz="0" w:space="0" w:color="auto"/>
        <w:bottom w:val="none" w:sz="0" w:space="0" w:color="auto"/>
        <w:right w:val="none" w:sz="0" w:space="0" w:color="auto"/>
      </w:divBdr>
    </w:div>
    <w:div w:id="1144733110">
      <w:bodyDiv w:val="1"/>
      <w:marLeft w:val="0"/>
      <w:marRight w:val="0"/>
      <w:marTop w:val="0"/>
      <w:marBottom w:val="0"/>
      <w:divBdr>
        <w:top w:val="none" w:sz="0" w:space="0" w:color="auto"/>
        <w:left w:val="none" w:sz="0" w:space="0" w:color="auto"/>
        <w:bottom w:val="none" w:sz="0" w:space="0" w:color="auto"/>
        <w:right w:val="none" w:sz="0" w:space="0" w:color="auto"/>
      </w:divBdr>
    </w:div>
    <w:div w:id="1264655045">
      <w:bodyDiv w:val="1"/>
      <w:marLeft w:val="0"/>
      <w:marRight w:val="0"/>
      <w:marTop w:val="0"/>
      <w:marBottom w:val="0"/>
      <w:divBdr>
        <w:top w:val="none" w:sz="0" w:space="0" w:color="auto"/>
        <w:left w:val="none" w:sz="0" w:space="0" w:color="auto"/>
        <w:bottom w:val="none" w:sz="0" w:space="0" w:color="auto"/>
        <w:right w:val="none" w:sz="0" w:space="0" w:color="auto"/>
      </w:divBdr>
    </w:div>
    <w:div w:id="1517962752">
      <w:bodyDiv w:val="1"/>
      <w:marLeft w:val="0"/>
      <w:marRight w:val="0"/>
      <w:marTop w:val="0"/>
      <w:marBottom w:val="0"/>
      <w:divBdr>
        <w:top w:val="none" w:sz="0" w:space="0" w:color="auto"/>
        <w:left w:val="none" w:sz="0" w:space="0" w:color="auto"/>
        <w:bottom w:val="none" w:sz="0" w:space="0" w:color="auto"/>
        <w:right w:val="none" w:sz="0" w:space="0" w:color="auto"/>
      </w:divBdr>
    </w:div>
    <w:div w:id="1538614868">
      <w:bodyDiv w:val="1"/>
      <w:marLeft w:val="0"/>
      <w:marRight w:val="0"/>
      <w:marTop w:val="0"/>
      <w:marBottom w:val="0"/>
      <w:divBdr>
        <w:top w:val="none" w:sz="0" w:space="0" w:color="auto"/>
        <w:left w:val="none" w:sz="0" w:space="0" w:color="auto"/>
        <w:bottom w:val="none" w:sz="0" w:space="0" w:color="auto"/>
        <w:right w:val="none" w:sz="0" w:space="0" w:color="auto"/>
      </w:divBdr>
    </w:div>
    <w:div w:id="1745031756">
      <w:bodyDiv w:val="1"/>
      <w:marLeft w:val="0"/>
      <w:marRight w:val="0"/>
      <w:marTop w:val="0"/>
      <w:marBottom w:val="0"/>
      <w:divBdr>
        <w:top w:val="none" w:sz="0" w:space="0" w:color="auto"/>
        <w:left w:val="none" w:sz="0" w:space="0" w:color="auto"/>
        <w:bottom w:val="none" w:sz="0" w:space="0" w:color="auto"/>
        <w:right w:val="none" w:sz="0" w:space="0" w:color="auto"/>
      </w:divBdr>
    </w:div>
    <w:div w:id="1828475699">
      <w:bodyDiv w:val="1"/>
      <w:marLeft w:val="0"/>
      <w:marRight w:val="0"/>
      <w:marTop w:val="0"/>
      <w:marBottom w:val="0"/>
      <w:divBdr>
        <w:top w:val="none" w:sz="0" w:space="0" w:color="auto"/>
        <w:left w:val="none" w:sz="0" w:space="0" w:color="auto"/>
        <w:bottom w:val="none" w:sz="0" w:space="0" w:color="auto"/>
        <w:right w:val="none" w:sz="0" w:space="0" w:color="auto"/>
      </w:divBdr>
    </w:div>
    <w:div w:id="1833839462">
      <w:bodyDiv w:val="1"/>
      <w:marLeft w:val="0"/>
      <w:marRight w:val="0"/>
      <w:marTop w:val="0"/>
      <w:marBottom w:val="0"/>
      <w:divBdr>
        <w:top w:val="none" w:sz="0" w:space="0" w:color="auto"/>
        <w:left w:val="none" w:sz="0" w:space="0" w:color="auto"/>
        <w:bottom w:val="none" w:sz="0" w:space="0" w:color="auto"/>
        <w:right w:val="none" w:sz="0" w:space="0" w:color="auto"/>
      </w:divBdr>
    </w:div>
    <w:div w:id="1987736662">
      <w:bodyDiv w:val="1"/>
      <w:marLeft w:val="0"/>
      <w:marRight w:val="0"/>
      <w:marTop w:val="0"/>
      <w:marBottom w:val="0"/>
      <w:divBdr>
        <w:top w:val="none" w:sz="0" w:space="0" w:color="auto"/>
        <w:left w:val="none" w:sz="0" w:space="0" w:color="auto"/>
        <w:bottom w:val="none" w:sz="0" w:space="0" w:color="auto"/>
        <w:right w:val="none" w:sz="0" w:space="0" w:color="auto"/>
      </w:divBdr>
    </w:div>
    <w:div w:id="2005010566">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webSettings>
</file>

<file path=word/_rels/document.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settings" Target="settings.xml"/><Relationship Id="rId3" Type="http://schemas.openxmlformats.org/officeDocument/2006/relationships/customXml" Target="../customXml/item3.xml"/><Relationship Id="rId21" Type="http://schemas.openxmlformats.org/officeDocument/2006/relationships/customXml" Target="../customXml/item21.xml"/><Relationship Id="rId34" Type="http://schemas.openxmlformats.org/officeDocument/2006/relationships/customXml" Target="../customXml/item34.xml"/><Relationship Id="rId42" Type="http://schemas.openxmlformats.org/officeDocument/2006/relationships/endnotes" Target="endnotes.xml"/><Relationship Id="rId47" Type="http://schemas.openxmlformats.org/officeDocument/2006/relationships/footer" Target="footer3.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microsoft.com/office/2007/relationships/stylesWithEffects" Target="stylesWithEffects.xml"/><Relationship Id="rId46" Type="http://schemas.openxmlformats.org/officeDocument/2006/relationships/header" Target="header1.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customXml" Target="../customXml/item29.xml"/><Relationship Id="rId41" Type="http://schemas.openxmlformats.org/officeDocument/2006/relationships/footnotes" Target="footnot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styles" Target="styles.xml"/><Relationship Id="rId40" Type="http://schemas.openxmlformats.org/officeDocument/2006/relationships/webSettings" Target="webSettings.xml"/><Relationship Id="rId45" Type="http://schemas.openxmlformats.org/officeDocument/2006/relationships/footer" Target="footer2.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numbering" Target="numbering.xml"/><Relationship Id="rId49" Type="http://schemas.openxmlformats.org/officeDocument/2006/relationships/theme" Target="theme/theme1.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footer" Target="foo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image" Target="media/image1.wmf"/><Relationship Id="rId48" Type="http://schemas.openxmlformats.org/officeDocument/2006/relationships/fontTable" Target="fontTable.xml"/><Relationship Id="rId8" Type="http://schemas.openxmlformats.org/officeDocument/2006/relationships/customXml" Target="../customXml/item8.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D8019E52-DA88-4DFF-9BF0-5D91CB0EDAB7}">
  <ds:schemaRefs>
    <ds:schemaRef ds:uri="http://schemas.openxmlformats.org/officeDocument/2006/bibliography"/>
  </ds:schemaRefs>
</ds:datastoreItem>
</file>

<file path=customXml/itemProps10.xml><?xml version="1.0" encoding="utf-8"?>
<ds:datastoreItem xmlns:ds="http://schemas.openxmlformats.org/officeDocument/2006/customXml" ds:itemID="{9F6AA0A7-0268-41B7-AC92-961512FFCAE8}">
  <ds:schemaRefs>
    <ds:schemaRef ds:uri="http://schemas.openxmlformats.org/officeDocument/2006/bibliography"/>
  </ds:schemaRefs>
</ds:datastoreItem>
</file>

<file path=customXml/itemProps11.xml><?xml version="1.0" encoding="utf-8"?>
<ds:datastoreItem xmlns:ds="http://schemas.openxmlformats.org/officeDocument/2006/customXml" ds:itemID="{594211A5-F917-46D7-8151-C7A6C594C513}">
  <ds:schemaRefs>
    <ds:schemaRef ds:uri="http://schemas.openxmlformats.org/officeDocument/2006/bibliography"/>
  </ds:schemaRefs>
</ds:datastoreItem>
</file>

<file path=customXml/itemProps12.xml><?xml version="1.0" encoding="utf-8"?>
<ds:datastoreItem xmlns:ds="http://schemas.openxmlformats.org/officeDocument/2006/customXml" ds:itemID="{3EB1262C-01C3-4CCB-A768-D5FF4EF72D8F}">
  <ds:schemaRefs>
    <ds:schemaRef ds:uri="http://schemas.openxmlformats.org/officeDocument/2006/bibliography"/>
  </ds:schemaRefs>
</ds:datastoreItem>
</file>

<file path=customXml/itemProps13.xml><?xml version="1.0" encoding="utf-8"?>
<ds:datastoreItem xmlns:ds="http://schemas.openxmlformats.org/officeDocument/2006/customXml" ds:itemID="{37BC8CF1-E6DE-493F-A4FA-4DB3ED080C82}">
  <ds:schemaRefs>
    <ds:schemaRef ds:uri="http://schemas.openxmlformats.org/officeDocument/2006/bibliography"/>
  </ds:schemaRefs>
</ds:datastoreItem>
</file>

<file path=customXml/itemProps14.xml><?xml version="1.0" encoding="utf-8"?>
<ds:datastoreItem xmlns:ds="http://schemas.openxmlformats.org/officeDocument/2006/customXml" ds:itemID="{D9599322-FFE2-4F0A-B9EA-6F8B2280DA04}">
  <ds:schemaRefs>
    <ds:schemaRef ds:uri="http://schemas.openxmlformats.org/officeDocument/2006/bibliography"/>
  </ds:schemaRefs>
</ds:datastoreItem>
</file>

<file path=customXml/itemProps15.xml><?xml version="1.0" encoding="utf-8"?>
<ds:datastoreItem xmlns:ds="http://schemas.openxmlformats.org/officeDocument/2006/customXml" ds:itemID="{B39393E2-C294-4159-BE92-B8CF83880771}">
  <ds:schemaRefs>
    <ds:schemaRef ds:uri="http://schemas.openxmlformats.org/officeDocument/2006/bibliography"/>
  </ds:schemaRefs>
</ds:datastoreItem>
</file>

<file path=customXml/itemProps16.xml><?xml version="1.0" encoding="utf-8"?>
<ds:datastoreItem xmlns:ds="http://schemas.openxmlformats.org/officeDocument/2006/customXml" ds:itemID="{2DA81B05-EDCA-4605-B2CB-B35587535AC6}">
  <ds:schemaRefs>
    <ds:schemaRef ds:uri="http://schemas.openxmlformats.org/officeDocument/2006/bibliography"/>
  </ds:schemaRefs>
</ds:datastoreItem>
</file>

<file path=customXml/itemProps17.xml><?xml version="1.0" encoding="utf-8"?>
<ds:datastoreItem xmlns:ds="http://schemas.openxmlformats.org/officeDocument/2006/customXml" ds:itemID="{EA6B0096-B702-452C-9F10-E44C5107BA31}">
  <ds:schemaRefs>
    <ds:schemaRef ds:uri="http://schemas.openxmlformats.org/officeDocument/2006/bibliography"/>
  </ds:schemaRefs>
</ds:datastoreItem>
</file>

<file path=customXml/itemProps18.xml><?xml version="1.0" encoding="utf-8"?>
<ds:datastoreItem xmlns:ds="http://schemas.openxmlformats.org/officeDocument/2006/customXml" ds:itemID="{BA4C0A6F-8D39-41D7-A70B-9B3B77C13FB5}">
  <ds:schemaRefs>
    <ds:schemaRef ds:uri="http://schemas.openxmlformats.org/officeDocument/2006/bibliography"/>
  </ds:schemaRefs>
</ds:datastoreItem>
</file>

<file path=customXml/itemProps19.xml><?xml version="1.0" encoding="utf-8"?>
<ds:datastoreItem xmlns:ds="http://schemas.openxmlformats.org/officeDocument/2006/customXml" ds:itemID="{9AD799CC-AD34-4699-9C4C-EBB252BC0F70}">
  <ds:schemaRefs>
    <ds:schemaRef ds:uri="http://schemas.openxmlformats.org/officeDocument/2006/bibliography"/>
  </ds:schemaRefs>
</ds:datastoreItem>
</file>

<file path=customXml/itemProps2.xml><?xml version="1.0" encoding="utf-8"?>
<ds:datastoreItem xmlns:ds="http://schemas.openxmlformats.org/officeDocument/2006/customXml" ds:itemID="{FB2DE790-4168-4FB6-8BFF-1CAF5D278FCC}">
  <ds:schemaRefs>
    <ds:schemaRef ds:uri="http://schemas.openxmlformats.org/officeDocument/2006/bibliography"/>
  </ds:schemaRefs>
</ds:datastoreItem>
</file>

<file path=customXml/itemProps20.xml><?xml version="1.0" encoding="utf-8"?>
<ds:datastoreItem xmlns:ds="http://schemas.openxmlformats.org/officeDocument/2006/customXml" ds:itemID="{7CD99C06-7801-49B9-A954-16C21AA9CC64}">
  <ds:schemaRefs>
    <ds:schemaRef ds:uri="http://schemas.openxmlformats.org/officeDocument/2006/bibliography"/>
  </ds:schemaRefs>
</ds:datastoreItem>
</file>

<file path=customXml/itemProps21.xml><?xml version="1.0" encoding="utf-8"?>
<ds:datastoreItem xmlns:ds="http://schemas.openxmlformats.org/officeDocument/2006/customXml" ds:itemID="{31F72874-6394-4BA6-BF97-06557C4ECFFE}">
  <ds:schemaRefs>
    <ds:schemaRef ds:uri="http://schemas.openxmlformats.org/officeDocument/2006/bibliography"/>
  </ds:schemaRefs>
</ds:datastoreItem>
</file>

<file path=customXml/itemProps22.xml><?xml version="1.0" encoding="utf-8"?>
<ds:datastoreItem xmlns:ds="http://schemas.openxmlformats.org/officeDocument/2006/customXml" ds:itemID="{FABC5F30-2969-4B1F-8D33-485B454B43B6}">
  <ds:schemaRefs>
    <ds:schemaRef ds:uri="http://schemas.openxmlformats.org/officeDocument/2006/bibliography"/>
  </ds:schemaRefs>
</ds:datastoreItem>
</file>

<file path=customXml/itemProps23.xml><?xml version="1.0" encoding="utf-8"?>
<ds:datastoreItem xmlns:ds="http://schemas.openxmlformats.org/officeDocument/2006/customXml" ds:itemID="{A517F94C-14C9-4CD6-9275-AE6FBBD3A6FA}">
  <ds:schemaRefs>
    <ds:schemaRef ds:uri="http://schemas.openxmlformats.org/officeDocument/2006/bibliography"/>
  </ds:schemaRefs>
</ds:datastoreItem>
</file>

<file path=customXml/itemProps24.xml><?xml version="1.0" encoding="utf-8"?>
<ds:datastoreItem xmlns:ds="http://schemas.openxmlformats.org/officeDocument/2006/customXml" ds:itemID="{DCCD0343-6460-42E2-97F3-0E8DCC430D8B}">
  <ds:schemaRefs>
    <ds:schemaRef ds:uri="http://schemas.openxmlformats.org/officeDocument/2006/bibliography"/>
  </ds:schemaRefs>
</ds:datastoreItem>
</file>

<file path=customXml/itemProps25.xml><?xml version="1.0" encoding="utf-8"?>
<ds:datastoreItem xmlns:ds="http://schemas.openxmlformats.org/officeDocument/2006/customXml" ds:itemID="{595C5848-3D5F-4396-8F2C-612DC214C282}">
  <ds:schemaRefs>
    <ds:schemaRef ds:uri="http://schemas.openxmlformats.org/officeDocument/2006/bibliography"/>
  </ds:schemaRefs>
</ds:datastoreItem>
</file>

<file path=customXml/itemProps26.xml><?xml version="1.0" encoding="utf-8"?>
<ds:datastoreItem xmlns:ds="http://schemas.openxmlformats.org/officeDocument/2006/customXml" ds:itemID="{9375DC63-FF14-46F5-8297-1A835BF59772}">
  <ds:schemaRefs>
    <ds:schemaRef ds:uri="http://schemas.openxmlformats.org/officeDocument/2006/bibliography"/>
  </ds:schemaRefs>
</ds:datastoreItem>
</file>

<file path=customXml/itemProps27.xml><?xml version="1.0" encoding="utf-8"?>
<ds:datastoreItem xmlns:ds="http://schemas.openxmlformats.org/officeDocument/2006/customXml" ds:itemID="{F8A4D152-57C1-4CD9-B889-7649BDE005CA}">
  <ds:schemaRefs>
    <ds:schemaRef ds:uri="http://schemas.openxmlformats.org/officeDocument/2006/bibliography"/>
  </ds:schemaRefs>
</ds:datastoreItem>
</file>

<file path=customXml/itemProps28.xml><?xml version="1.0" encoding="utf-8"?>
<ds:datastoreItem xmlns:ds="http://schemas.openxmlformats.org/officeDocument/2006/customXml" ds:itemID="{2A50F67F-8AF0-411D-A8F8-7452B28FFBC5}">
  <ds:schemaRefs>
    <ds:schemaRef ds:uri="http://schemas.openxmlformats.org/officeDocument/2006/bibliography"/>
  </ds:schemaRefs>
</ds:datastoreItem>
</file>

<file path=customXml/itemProps29.xml><?xml version="1.0" encoding="utf-8"?>
<ds:datastoreItem xmlns:ds="http://schemas.openxmlformats.org/officeDocument/2006/customXml" ds:itemID="{8062FFD5-AC44-4107-8829-856A7FE78F9C}">
  <ds:schemaRefs>
    <ds:schemaRef ds:uri="http://schemas.openxmlformats.org/officeDocument/2006/bibliography"/>
  </ds:schemaRefs>
</ds:datastoreItem>
</file>

<file path=customXml/itemProps3.xml><?xml version="1.0" encoding="utf-8"?>
<ds:datastoreItem xmlns:ds="http://schemas.openxmlformats.org/officeDocument/2006/customXml" ds:itemID="{601B9E41-9C1F-499E-802D-A7E9F90D4121}">
  <ds:schemaRefs>
    <ds:schemaRef ds:uri="http://schemas.openxmlformats.org/officeDocument/2006/bibliography"/>
  </ds:schemaRefs>
</ds:datastoreItem>
</file>

<file path=customXml/itemProps30.xml><?xml version="1.0" encoding="utf-8"?>
<ds:datastoreItem xmlns:ds="http://schemas.openxmlformats.org/officeDocument/2006/customXml" ds:itemID="{9F76A7F4-9938-4768-B734-59A04B64AFF3}">
  <ds:schemaRefs>
    <ds:schemaRef ds:uri="http://schemas.openxmlformats.org/officeDocument/2006/bibliography"/>
  </ds:schemaRefs>
</ds:datastoreItem>
</file>

<file path=customXml/itemProps31.xml><?xml version="1.0" encoding="utf-8"?>
<ds:datastoreItem xmlns:ds="http://schemas.openxmlformats.org/officeDocument/2006/customXml" ds:itemID="{71641006-2181-4ACB-AEC6-A76286BF9EC1}">
  <ds:schemaRefs>
    <ds:schemaRef ds:uri="http://schemas.openxmlformats.org/officeDocument/2006/bibliography"/>
  </ds:schemaRefs>
</ds:datastoreItem>
</file>

<file path=customXml/itemProps32.xml><?xml version="1.0" encoding="utf-8"?>
<ds:datastoreItem xmlns:ds="http://schemas.openxmlformats.org/officeDocument/2006/customXml" ds:itemID="{D3DC07F1-41BA-49DF-90D6-E4265CEC5AF5}">
  <ds:schemaRefs>
    <ds:schemaRef ds:uri="http://schemas.openxmlformats.org/officeDocument/2006/bibliography"/>
  </ds:schemaRefs>
</ds:datastoreItem>
</file>

<file path=customXml/itemProps33.xml><?xml version="1.0" encoding="utf-8"?>
<ds:datastoreItem xmlns:ds="http://schemas.openxmlformats.org/officeDocument/2006/customXml" ds:itemID="{06997761-AE96-4F66-BB26-9CAA94639584}">
  <ds:schemaRefs>
    <ds:schemaRef ds:uri="http://schemas.openxmlformats.org/officeDocument/2006/bibliography"/>
  </ds:schemaRefs>
</ds:datastoreItem>
</file>

<file path=customXml/itemProps34.xml><?xml version="1.0" encoding="utf-8"?>
<ds:datastoreItem xmlns:ds="http://schemas.openxmlformats.org/officeDocument/2006/customXml" ds:itemID="{286F2CAD-2276-4B54-A498-2ADDE922ABE3}">
  <ds:schemaRefs>
    <ds:schemaRef ds:uri="http://schemas.openxmlformats.org/officeDocument/2006/bibliography"/>
  </ds:schemaRefs>
</ds:datastoreItem>
</file>

<file path=customXml/itemProps35.xml><?xml version="1.0" encoding="utf-8"?>
<ds:datastoreItem xmlns:ds="http://schemas.openxmlformats.org/officeDocument/2006/customXml" ds:itemID="{82957BB6-ED67-4B91-B85C-B8164016DA8C}">
  <ds:schemaRefs>
    <ds:schemaRef ds:uri="http://schemas.openxmlformats.org/officeDocument/2006/bibliography"/>
  </ds:schemaRefs>
</ds:datastoreItem>
</file>

<file path=customXml/itemProps4.xml><?xml version="1.0" encoding="utf-8"?>
<ds:datastoreItem xmlns:ds="http://schemas.openxmlformats.org/officeDocument/2006/customXml" ds:itemID="{153C87E4-5F52-41AA-9005-BD52C8672A8D}">
  <ds:schemaRefs>
    <ds:schemaRef ds:uri="http://schemas.openxmlformats.org/officeDocument/2006/bibliography"/>
  </ds:schemaRefs>
</ds:datastoreItem>
</file>

<file path=customXml/itemProps5.xml><?xml version="1.0" encoding="utf-8"?>
<ds:datastoreItem xmlns:ds="http://schemas.openxmlformats.org/officeDocument/2006/customXml" ds:itemID="{16634A11-649E-4A59-8B68-2431A78702C0}">
  <ds:schemaRefs>
    <ds:schemaRef ds:uri="http://schemas.openxmlformats.org/officeDocument/2006/bibliography"/>
  </ds:schemaRefs>
</ds:datastoreItem>
</file>

<file path=customXml/itemProps6.xml><?xml version="1.0" encoding="utf-8"?>
<ds:datastoreItem xmlns:ds="http://schemas.openxmlformats.org/officeDocument/2006/customXml" ds:itemID="{7A027BAA-4397-4E2B-BF5C-78E2A8136C60}">
  <ds:schemaRefs>
    <ds:schemaRef ds:uri="http://schemas.openxmlformats.org/officeDocument/2006/bibliography"/>
  </ds:schemaRefs>
</ds:datastoreItem>
</file>

<file path=customXml/itemProps7.xml><?xml version="1.0" encoding="utf-8"?>
<ds:datastoreItem xmlns:ds="http://schemas.openxmlformats.org/officeDocument/2006/customXml" ds:itemID="{8B60A979-DA47-4366-BED7-A13F1A2CD2DC}">
  <ds:schemaRefs>
    <ds:schemaRef ds:uri="http://schemas.openxmlformats.org/officeDocument/2006/bibliography"/>
  </ds:schemaRefs>
</ds:datastoreItem>
</file>

<file path=customXml/itemProps8.xml><?xml version="1.0" encoding="utf-8"?>
<ds:datastoreItem xmlns:ds="http://schemas.openxmlformats.org/officeDocument/2006/customXml" ds:itemID="{A82D9BA4-7F5F-4ACE-A8CF-10C7ED2F337B}">
  <ds:schemaRefs>
    <ds:schemaRef ds:uri="http://schemas.openxmlformats.org/officeDocument/2006/bibliography"/>
  </ds:schemaRefs>
</ds:datastoreItem>
</file>

<file path=customXml/itemProps9.xml><?xml version="1.0" encoding="utf-8"?>
<ds:datastoreItem xmlns:ds="http://schemas.openxmlformats.org/officeDocument/2006/customXml" ds:itemID="{3499DF0D-D866-4052-88FD-9FCB94904407}">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0</TotalTime>
  <Pages>3</Pages>
  <Words>2639</Words>
  <Characters>15043</Characters>
  <Application>Microsoft Office Word</Application>
  <DocSecurity>0</DocSecurity>
  <Lines>125</Lines>
  <Paragraphs>35</Paragraphs>
  <ScaleCrop>false</ScaleCrop>
  <HeadingPairs>
    <vt:vector size="2" baseType="variant">
      <vt:variant>
        <vt:lpstr>Title</vt:lpstr>
      </vt:variant>
      <vt:variant>
        <vt:i4>1</vt:i4>
      </vt:variant>
    </vt:vector>
  </HeadingPairs>
  <TitlesOfParts>
    <vt:vector size="1" baseType="lpstr">
      <vt:lpstr>Mothership Vessel Questionnaire 2010</vt:lpstr>
    </vt:vector>
  </TitlesOfParts>
  <Company>NMFS</Company>
  <LinksUpToDate>false</LinksUpToDate>
  <CharactersWithSpaces>17647</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Mothership Vessel Questionnaire 2010</dc:title>
  <dc:creator>Leif Anderson</dc:creator>
  <cp:lastModifiedBy>SYSTEM</cp:lastModifiedBy>
  <cp:revision>2</cp:revision>
  <cp:lastPrinted>2016-04-13T15:33:00Z</cp:lastPrinted>
  <dcterms:created xsi:type="dcterms:W3CDTF">2018-01-31T19:46:00Z</dcterms:created>
  <dcterms:modified xsi:type="dcterms:W3CDTF">2018-01-31T19:46:00Z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